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9" r:id="rId2"/>
    <p:sldId id="268" r:id="rId3"/>
    <p:sldId id="264" r:id="rId4"/>
    <p:sldId id="265" r:id="rId5"/>
    <p:sldId id="270" r:id="rId6"/>
    <p:sldId id="272" r:id="rId7"/>
    <p:sldId id="277" r:id="rId8"/>
    <p:sldId id="278" r:id="rId9"/>
    <p:sldId id="279" r:id="rId10"/>
    <p:sldId id="283" r:id="rId11"/>
    <p:sldId id="281" r:id="rId12"/>
    <p:sldId id="284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6E5D1-5342-448E-B891-08102F2CDA34}" v="2007" dt="2021-11-09T12:33:42.226"/>
    <p1510:client id="{101A4CDE-E072-4AC2-8874-71462D4E5708}" v="138" dt="2021-11-08T21:30:25.364"/>
    <p1510:client id="{552F210B-DAFD-4769-934A-7CB3309A24E6}" v="355" dt="2021-11-08T22:59:51.675"/>
    <p1510:client id="{7E8B342E-42AE-4377-9789-867D96B64B57}" v="199" dt="2021-11-08T23:02:41.759"/>
    <p1510:client id="{C4A0BA7F-EEB2-4C82-8146-1320070DC73A}" v="15" dt="2021-11-08T21:30:16.7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ilizador Convidado" providerId="Windows Live" clId="Web-{A18872B6-8993-4BA4-8265-DC23A421AAE9}"/>
    <pc:docChg chg="modSld addMainMaster delMainMaster">
      <pc:chgData name="Utilizador Convidado" userId="" providerId="Windows Live" clId="Web-{A18872B6-8993-4BA4-8265-DC23A421AAE9}" dt="2021-11-05T15:57:40.617" v="62" actId="1076"/>
      <pc:docMkLst>
        <pc:docMk/>
      </pc:docMkLst>
      <pc:sldChg chg="addSp delSp mod modClrScheme delDesignElem chgLayout">
        <pc:chgData name="Utilizador Convidado" userId="" providerId="Windows Live" clId="Web-{A18872B6-8993-4BA4-8265-DC23A421AAE9}" dt="2021-11-05T15:53:25.649" v="37"/>
        <pc:sldMkLst>
          <pc:docMk/>
          <pc:sldMk cId="371960150" sldId="256"/>
        </pc:sldMkLst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371960150" sldId="256"/>
            <ac:spMk id="137" creationId="{A8384FB5-9ADC-4DDC-881B-597D56F5B15D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371960150" sldId="256"/>
            <ac:spMk id="139" creationId="{91E5A9A7-95C6-4F4F-B00E-C82E07FE62EF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371960150" sldId="256"/>
            <ac:spMk id="141" creationId="{D07DD2DE-F619-49DD-B5E7-03A290FF4ED1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371960150" sldId="256"/>
            <ac:spMk id="143" creationId="{85149191-5F60-4A28-AAFF-039F96B0F3EC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371960150" sldId="256"/>
            <ac:spMk id="145" creationId="{F8260ED5-17F7-4158-B241-D51DD4CF1B7E}"/>
          </ac:spMkLst>
        </pc:spChg>
      </pc:sldChg>
      <pc:sldChg chg="mod modClrScheme chgLayout">
        <pc:chgData name="Utilizador Convidado" userId="" providerId="Windows Live" clId="Web-{A18872B6-8993-4BA4-8265-DC23A421AAE9}" dt="2021-11-05T15:53:25.649" v="37"/>
        <pc:sldMkLst>
          <pc:docMk/>
          <pc:sldMk cId="685287773" sldId="258"/>
        </pc:sldMkLst>
      </pc:sldChg>
      <pc:sldChg chg="addSp delSp modSp mod modClrScheme delDesignElem chgLayout">
        <pc:chgData name="Utilizador Convidado" userId="" providerId="Windows Live" clId="Web-{A18872B6-8993-4BA4-8265-DC23A421AAE9}" dt="2021-11-05T15:53:25.649" v="37"/>
        <pc:sldMkLst>
          <pc:docMk/>
          <pc:sldMk cId="2267186082" sldId="259"/>
        </pc:sldMkLst>
        <pc:spChg chg="mod ord">
          <ac:chgData name="Utilizador Convidado" userId="" providerId="Windows Live" clId="Web-{A18872B6-8993-4BA4-8265-DC23A421AAE9}" dt="2021-11-05T15:53:25.649" v="37"/>
          <ac:spMkLst>
            <pc:docMk/>
            <pc:sldMk cId="2267186082" sldId="259"/>
            <ac:spMk id="2" creationId="{AAE31083-86EE-4A91-AF98-240194A1779A}"/>
          </ac:spMkLst>
        </pc:spChg>
        <pc:spChg chg="mod ord">
          <ac:chgData name="Utilizador Convidado" userId="" providerId="Windows Live" clId="Web-{A18872B6-8993-4BA4-8265-DC23A421AAE9}" dt="2021-11-05T15:53:25.649" v="37"/>
          <ac:spMkLst>
            <pc:docMk/>
            <pc:sldMk cId="2267186082" sldId="259"/>
            <ac:spMk id="3" creationId="{7C206D29-0889-4B18-A747-868A5579CB6D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2267186082" sldId="259"/>
            <ac:spMk id="8" creationId="{6F5A5072-7B47-4D32-B52A-4EBBF590B8A5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2267186082" sldId="259"/>
            <ac:spMk id="10" creationId="{9715DAF0-AE1B-46C9-8A6B-DB2AA05AB91D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2267186082" sldId="259"/>
            <ac:spMk id="12" creationId="{6016219D-510E-4184-9090-6D5578A87BD1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2267186082" sldId="259"/>
            <ac:spMk id="14" creationId="{AFF4A713-7B75-4B21-90D7-5AB19547C728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2267186082" sldId="259"/>
            <ac:spMk id="16" creationId="{DC631C0B-6DA6-4E57-8231-CE32B3434A7E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2267186082" sldId="259"/>
            <ac:spMk id="18" creationId="{C29501E6-A978-4A61-9689-9085AF97A53A}"/>
          </ac:spMkLst>
        </pc:spChg>
      </pc:sldChg>
      <pc:sldChg chg="addSp delSp mod modClrScheme delDesignElem chgLayout">
        <pc:chgData name="Utilizador Convidado" userId="" providerId="Windows Live" clId="Web-{A18872B6-8993-4BA4-8265-DC23A421AAE9}" dt="2021-11-05T15:53:25.649" v="37"/>
        <pc:sldMkLst>
          <pc:docMk/>
          <pc:sldMk cId="1488488453" sldId="260"/>
        </pc:sldMkLst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488488453" sldId="260"/>
            <ac:spMk id="135" creationId="{0DE6A193-4755-479A-BC6F-A7EBCA73BE1A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488488453" sldId="260"/>
            <ac:spMk id="137" creationId="{5A55B759-31A7-423C-9BC2-A8BC09FE98B9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488488453" sldId="260"/>
            <ac:spMk id="139" creationId="{F78796AF-79A0-47AC-BEFD-BFFC00F968C4}"/>
          </ac:spMkLst>
        </pc:spChg>
      </pc:sldChg>
      <pc:sldChg chg="addSp delSp modSp mod modClrScheme delDesignElem chgLayout">
        <pc:chgData name="Utilizador Convidado" userId="" providerId="Windows Live" clId="Web-{A18872B6-8993-4BA4-8265-DC23A421AAE9}" dt="2021-11-05T15:53:25.649" v="37"/>
        <pc:sldMkLst>
          <pc:docMk/>
          <pc:sldMk cId="1002362238" sldId="264"/>
        </pc:sldMkLst>
        <pc:spChg chg="mod ord">
          <ac:chgData name="Utilizador Convidado" userId="" providerId="Windows Live" clId="Web-{A18872B6-8993-4BA4-8265-DC23A421AAE9}" dt="2021-11-05T15:53:25.649" v="37"/>
          <ac:spMkLst>
            <pc:docMk/>
            <pc:sldMk cId="1002362238" sldId="264"/>
            <ac:spMk id="2" creationId="{0F7284FF-84C7-45D5-A166-A79BD9EF1D3C}"/>
          </ac:spMkLst>
        </pc:spChg>
        <pc:spChg chg="mod ord">
          <ac:chgData name="Utilizador Convidado" userId="" providerId="Windows Live" clId="Web-{A18872B6-8993-4BA4-8265-DC23A421AAE9}" dt="2021-11-05T15:53:25.649" v="37"/>
          <ac:spMkLst>
            <pc:docMk/>
            <pc:sldMk cId="1002362238" sldId="264"/>
            <ac:spMk id="22" creationId="{52297B84-503D-4D52-8FBC-DAB89F778E9C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002362238" sldId="264"/>
            <ac:spMk id="71" creationId="{91F32EBA-ED97-466E-8CFA-8382584155D0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002362238" sldId="264"/>
            <ac:spMk id="73" creationId="{62A38935-BB53-4DF7-A56E-48DD25B685D7}"/>
          </ac:spMkLst>
        </pc:spChg>
      </pc:sldChg>
      <pc:sldChg chg="addSp delSp modSp mod modClrScheme delDesignElem chgLayout">
        <pc:chgData name="Utilizador Convidado" userId="" providerId="Windows Live" clId="Web-{A18872B6-8993-4BA4-8265-DC23A421AAE9}" dt="2021-11-05T15:53:25.649" v="37"/>
        <pc:sldMkLst>
          <pc:docMk/>
          <pc:sldMk cId="467329700" sldId="265"/>
        </pc:sldMkLst>
        <pc:spChg chg="mod ord">
          <ac:chgData name="Utilizador Convidado" userId="" providerId="Windows Live" clId="Web-{A18872B6-8993-4BA4-8265-DC23A421AAE9}" dt="2021-11-05T15:53:25.649" v="37"/>
          <ac:spMkLst>
            <pc:docMk/>
            <pc:sldMk cId="467329700" sldId="265"/>
            <ac:spMk id="2" creationId="{2CB88863-FB63-4A3E-8214-5A29F0F00072}"/>
          </ac:spMkLst>
        </pc:spChg>
        <pc:spChg chg="mod ord">
          <ac:chgData name="Utilizador Convidado" userId="" providerId="Windows Live" clId="Web-{A18872B6-8993-4BA4-8265-DC23A421AAE9}" dt="2021-11-05T15:53:25.649" v="37"/>
          <ac:spMkLst>
            <pc:docMk/>
            <pc:sldMk cId="467329700" sldId="265"/>
            <ac:spMk id="3" creationId="{1B900397-9633-4D19-885D-C984DFDB22DE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467329700" sldId="265"/>
            <ac:spMk id="22" creationId="{C5E6CFF1-2F42-4E10-9A97-F116F46F53FE}"/>
          </ac:spMkLst>
        </pc:spChg>
        <pc:cxnChg chg="add del">
          <ac:chgData name="Utilizador Convidado" userId="" providerId="Windows Live" clId="Web-{A18872B6-8993-4BA4-8265-DC23A421AAE9}" dt="2021-11-05T15:52:52.288" v="35"/>
          <ac:cxnSpMkLst>
            <pc:docMk/>
            <pc:sldMk cId="467329700" sldId="265"/>
            <ac:cxnSpMk id="24" creationId="{67182200-4859-4C8D-BCBB-55B245C28BA3}"/>
          </ac:cxnSpMkLst>
        </pc:cxnChg>
      </pc:sldChg>
      <pc:sldChg chg="addSp delSp modSp mod modClrScheme delDesignElem chgLayout">
        <pc:chgData name="Utilizador Convidado" userId="" providerId="Windows Live" clId="Web-{A18872B6-8993-4BA4-8265-DC23A421AAE9}" dt="2021-11-05T15:53:25.649" v="37"/>
        <pc:sldMkLst>
          <pc:docMk/>
          <pc:sldMk cId="1950459180" sldId="266"/>
        </pc:sldMkLst>
        <pc:spChg chg="mod ord">
          <ac:chgData name="Utilizador Convidado" userId="" providerId="Windows Live" clId="Web-{A18872B6-8993-4BA4-8265-DC23A421AAE9}" dt="2021-11-05T15:53:25.649" v="37"/>
          <ac:spMkLst>
            <pc:docMk/>
            <pc:sldMk cId="1950459180" sldId="266"/>
            <ac:spMk id="2" creationId="{54369FCB-5242-489E-9F75-E0527AF28D6D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950459180" sldId="266"/>
            <ac:spMk id="61" creationId="{823AC064-BC96-4F32-8AE1-B2FD38754823}"/>
          </ac:spMkLst>
        </pc:spChg>
        <pc:cxnChg chg="add del">
          <ac:chgData name="Utilizador Convidado" userId="" providerId="Windows Live" clId="Web-{A18872B6-8993-4BA4-8265-DC23A421AAE9}" dt="2021-11-05T15:52:52.288" v="35"/>
          <ac:cxnSpMkLst>
            <pc:docMk/>
            <pc:sldMk cId="1950459180" sldId="266"/>
            <ac:cxnSpMk id="63" creationId="{7E7C77BC-7138-40B1-A15B-20F57A494629}"/>
          </ac:cxnSpMkLst>
        </pc:cxnChg>
        <pc:cxnChg chg="add del">
          <ac:chgData name="Utilizador Convidado" userId="" providerId="Windows Live" clId="Web-{A18872B6-8993-4BA4-8265-DC23A421AAE9}" dt="2021-11-05T15:52:52.288" v="35"/>
          <ac:cxnSpMkLst>
            <pc:docMk/>
            <pc:sldMk cId="1950459180" sldId="266"/>
            <ac:cxnSpMk id="65" creationId="{DB146403-F3D6-484B-B2ED-97F9565D0370}"/>
          </ac:cxnSpMkLst>
        </pc:cxnChg>
      </pc:sldChg>
      <pc:sldChg chg="addSp delSp modSp mod setBg modClrScheme delDesignElem chgLayout">
        <pc:chgData name="Utilizador Convidado" userId="" providerId="Windows Live" clId="Web-{A18872B6-8993-4BA4-8265-DC23A421AAE9}" dt="2021-11-05T15:57:40.617" v="62" actId="1076"/>
        <pc:sldMkLst>
          <pc:docMk/>
          <pc:sldMk cId="1794903313" sldId="267"/>
        </pc:sldMkLst>
        <pc:spChg chg="del mod ord">
          <ac:chgData name="Utilizador Convidado" userId="" providerId="Windows Live" clId="Web-{A18872B6-8993-4BA4-8265-DC23A421AAE9}" dt="2021-11-05T15:54:26.746" v="39"/>
          <ac:spMkLst>
            <pc:docMk/>
            <pc:sldMk cId="1794903313" sldId="267"/>
            <ac:spMk id="2" creationId="{D56BDB1B-E7EC-4001-90B8-1A33B5A01E41}"/>
          </ac:spMkLst>
        </pc:spChg>
        <pc:spChg chg="add del mod">
          <ac:chgData name="Utilizador Convidado" userId="" providerId="Windows Live" clId="Web-{A18872B6-8993-4BA4-8265-DC23A421AAE9}" dt="2021-11-05T15:55:13.343" v="52"/>
          <ac:spMkLst>
            <pc:docMk/>
            <pc:sldMk cId="1794903313" sldId="267"/>
            <ac:spMk id="5" creationId="{B1E65692-3D77-46D1-A1C1-F8E829ABF9B7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794903313" sldId="267"/>
            <ac:spMk id="8" creationId="{C7FA33FF-088D-4F16-95A2-2C64D353DEA8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794903313" sldId="267"/>
            <ac:spMk id="10" creationId="{A376EFB1-01CF-419F-ABF1-2AF02BBFCBD1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794903313" sldId="267"/>
            <ac:spMk id="12" creationId="{FF9DEA15-78BD-4750-AA18-B9F28A6D5AB8}"/>
          </ac:spMkLst>
        </pc:spChg>
        <pc:spChg chg="add del">
          <ac:chgData name="Utilizador Convidado" userId="" providerId="Windows Live" clId="Web-{A18872B6-8993-4BA4-8265-DC23A421AAE9}" dt="2021-11-05T15:55:11.374" v="50"/>
          <ac:spMkLst>
            <pc:docMk/>
            <pc:sldMk cId="1794903313" sldId="267"/>
            <ac:spMk id="14" creationId="{6CA4EC59-B8A3-489A-9FB4-AA0699200E65}"/>
          </ac:spMkLst>
        </pc:spChg>
        <pc:spChg chg="add del">
          <ac:chgData name="Utilizador Convidado" userId="" providerId="Windows Live" clId="Web-{A18872B6-8993-4BA4-8265-DC23A421AAE9}" dt="2021-11-05T15:55:11.374" v="50"/>
          <ac:spMkLst>
            <pc:docMk/>
            <pc:sldMk cId="1794903313" sldId="267"/>
            <ac:spMk id="15" creationId="{1143E968-E203-496D-A1AD-2EA10AB3E786}"/>
          </ac:spMkLst>
        </pc:spChg>
        <pc:spChg chg="add del">
          <ac:chgData name="Utilizador Convidado" userId="" providerId="Windows Live" clId="Web-{A18872B6-8993-4BA4-8265-DC23A421AAE9}" dt="2021-11-05T15:55:03.764" v="48"/>
          <ac:spMkLst>
            <pc:docMk/>
            <pc:sldMk cId="1794903313" sldId="267"/>
            <ac:spMk id="21" creationId="{55599FE3-8CCE-4364-9F89-0C11699C4F6A}"/>
          </ac:spMkLst>
        </pc:spChg>
        <pc:spChg chg="add del">
          <ac:chgData name="Utilizador Convidado" userId="" providerId="Windows Live" clId="Web-{A18872B6-8993-4BA4-8265-DC23A421AAE9}" dt="2021-11-05T15:55:03.764" v="48"/>
          <ac:spMkLst>
            <pc:docMk/>
            <pc:sldMk cId="1794903313" sldId="267"/>
            <ac:spMk id="22" creationId="{E8000124-8946-4EF4-947A-96F52DFC44B0}"/>
          </ac:spMkLst>
        </pc:spChg>
        <pc:spChg chg="add del">
          <ac:chgData name="Utilizador Convidado" userId="" providerId="Windows Live" clId="Web-{A18872B6-8993-4BA4-8265-DC23A421AAE9}" dt="2021-11-05T15:55:11.374" v="50"/>
          <ac:spMkLst>
            <pc:docMk/>
            <pc:sldMk cId="1794903313" sldId="267"/>
            <ac:spMk id="26" creationId="{C54A8071-BB3D-49F9-98D8-8790E51A622E}"/>
          </ac:spMkLst>
        </pc:spChg>
        <pc:spChg chg="add del">
          <ac:chgData name="Utilizador Convidado" userId="" providerId="Windows Live" clId="Web-{A18872B6-8993-4BA4-8265-DC23A421AAE9}" dt="2021-11-05T15:54:59.467" v="46"/>
          <ac:spMkLst>
            <pc:docMk/>
            <pc:sldMk cId="1794903313" sldId="267"/>
            <ac:spMk id="27" creationId="{084966D2-3C9B-4F47-8231-1DEC33D3BDFE}"/>
          </ac:spMkLst>
        </pc:spChg>
        <pc:spChg chg="add del mod">
          <ac:chgData name="Utilizador Convidado" userId="" providerId="Windows Live" clId="Web-{A18872B6-8993-4BA4-8265-DC23A421AAE9}" dt="2021-11-05T15:55:37.423" v="54"/>
          <ac:spMkLst>
            <pc:docMk/>
            <pc:sldMk cId="1794903313" sldId="267"/>
            <ac:spMk id="28" creationId="{8392535C-1B27-4631-BFEF-51FB9DD48830}"/>
          </ac:spMkLst>
        </pc:spChg>
        <pc:grpChg chg="add del">
          <ac:chgData name="Utilizador Convidado" userId="" providerId="Windows Live" clId="Web-{A18872B6-8993-4BA4-8265-DC23A421AAE9}" dt="2021-11-05T15:54:59.467" v="46"/>
          <ac:grpSpMkLst>
            <pc:docMk/>
            <pc:sldMk cId="1794903313" sldId="267"/>
            <ac:grpSpMk id="9" creationId="{089D35B1-0ED5-4358-8CAE-A9E49412AAA1}"/>
          </ac:grpSpMkLst>
        </pc:grpChg>
        <pc:grpChg chg="add del">
          <ac:chgData name="Utilizador Convidado" userId="" providerId="Windows Live" clId="Web-{A18872B6-8993-4BA4-8265-DC23A421AAE9}" dt="2021-11-05T15:54:54.623" v="44"/>
          <ac:grpSpMkLst>
            <pc:docMk/>
            <pc:sldMk cId="1794903313" sldId="267"/>
            <ac:grpSpMk id="11" creationId="{6ADA8EC3-01C5-453C-91A6-D01B9E15BF0B}"/>
          </ac:grpSpMkLst>
        </pc:grpChg>
        <pc:grpChg chg="add del">
          <ac:chgData name="Utilizador Convidado" userId="" providerId="Windows Live" clId="Web-{A18872B6-8993-4BA4-8265-DC23A421AAE9}" dt="2021-11-05T15:55:03.764" v="48"/>
          <ac:grpSpMkLst>
            <pc:docMk/>
            <pc:sldMk cId="1794903313" sldId="267"/>
            <ac:grpSpMk id="13" creationId="{E4C39A5A-6D63-4FAC-B6C2-D37778B97ACD}"/>
          </ac:grpSpMkLst>
        </pc:grpChg>
        <pc:grpChg chg="add del">
          <ac:chgData name="Utilizador Convidado" userId="" providerId="Windows Live" clId="Web-{A18872B6-8993-4BA4-8265-DC23A421AAE9}" dt="2021-11-05T15:55:11.374" v="50"/>
          <ac:grpSpMkLst>
            <pc:docMk/>
            <pc:sldMk cId="1794903313" sldId="267"/>
            <ac:grpSpMk id="17" creationId="{FBB3444A-472E-400E-81D0-7CCDEEECC9C3}"/>
          </ac:grpSpMkLst>
        </pc:grpChg>
        <pc:grpChg chg="add del">
          <ac:chgData name="Utilizador Convidado" userId="" providerId="Windows Live" clId="Web-{A18872B6-8993-4BA4-8265-DC23A421AAE9}" dt="2021-11-05T15:54:59.467" v="46"/>
          <ac:grpSpMkLst>
            <pc:docMk/>
            <pc:sldMk cId="1794903313" sldId="267"/>
            <ac:grpSpMk id="19" creationId="{DD65B30C-427F-449E-B039-E288E85D8AFA}"/>
          </ac:grpSpMkLst>
        </pc:grpChg>
        <pc:picChg chg="add del mod ord">
          <ac:chgData name="Utilizador Convidado" userId="" providerId="Windows Live" clId="Web-{A18872B6-8993-4BA4-8265-DC23A421AAE9}" dt="2021-11-05T15:55:17.046" v="53"/>
          <ac:picMkLst>
            <pc:docMk/>
            <pc:sldMk cId="1794903313" sldId="267"/>
            <ac:picMk id="4" creationId="{08908D9E-AF86-4EC0-BFD7-CF2E34608953}"/>
          </ac:picMkLst>
        </pc:picChg>
        <pc:picChg chg="add del mod ord">
          <ac:chgData name="Utilizador Convidado" userId="" providerId="Windows Live" clId="Web-{A18872B6-8993-4BA4-8265-DC23A421AAE9}" dt="2021-11-05T15:55:12.077" v="51"/>
          <ac:picMkLst>
            <pc:docMk/>
            <pc:sldMk cId="1794903313" sldId="267"/>
            <ac:picMk id="6" creationId="{2FE7865F-7751-4099-98EC-B3E5AF6B73F5}"/>
          </ac:picMkLst>
        </pc:picChg>
        <pc:picChg chg="add mod ord">
          <ac:chgData name="Utilizador Convidado" userId="" providerId="Windows Live" clId="Web-{A18872B6-8993-4BA4-8265-DC23A421AAE9}" dt="2021-11-05T15:57:40.617" v="62" actId="1076"/>
          <ac:picMkLst>
            <pc:docMk/>
            <pc:sldMk cId="1794903313" sldId="267"/>
            <ac:picMk id="29" creationId="{3B88AC33-E3D2-456D-AE3C-1D2B5D687863}"/>
          </ac:picMkLst>
        </pc:picChg>
      </pc:sldChg>
      <pc:sldChg chg="addSp delSp modSp mod modClrScheme delDesignElem chgLayout">
        <pc:chgData name="Utilizador Convidado" userId="" providerId="Windows Live" clId="Web-{A18872B6-8993-4BA4-8265-DC23A421AAE9}" dt="2021-11-05T15:53:25.649" v="37"/>
        <pc:sldMkLst>
          <pc:docMk/>
          <pc:sldMk cId="1857753718" sldId="268"/>
        </pc:sldMkLst>
        <pc:spChg chg="mod ord">
          <ac:chgData name="Utilizador Convidado" userId="" providerId="Windows Live" clId="Web-{A18872B6-8993-4BA4-8265-DC23A421AAE9}" dt="2021-11-05T15:53:25.649" v="37"/>
          <ac:spMkLst>
            <pc:docMk/>
            <pc:sldMk cId="1857753718" sldId="268"/>
            <ac:spMk id="2" creationId="{4545A94F-4D04-4EB0-AD00-28C334C15B89}"/>
          </ac:spMkLst>
        </pc:spChg>
        <pc:spChg chg="mod ord">
          <ac:chgData name="Utilizador Convidado" userId="" providerId="Windows Live" clId="Web-{A18872B6-8993-4BA4-8265-DC23A421AAE9}" dt="2021-11-05T15:53:25.649" v="37"/>
          <ac:spMkLst>
            <pc:docMk/>
            <pc:sldMk cId="1857753718" sldId="268"/>
            <ac:spMk id="3" creationId="{FFDBE480-EEED-4BD8-8BEB-C26FFFAB6524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857753718" sldId="268"/>
            <ac:spMk id="54" creationId="{76EFD3D9-44F0-4267-BCC1-1613E79D8274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857753718" sldId="268"/>
            <ac:spMk id="56" creationId="{A779A851-95D6-41AF-937A-B0E4B7F6FA8D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857753718" sldId="268"/>
            <ac:spMk id="58" creationId="{953FB2E7-B6CB-429C-81EB-D9516D6D5C8D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857753718" sldId="268"/>
            <ac:spMk id="60" creationId="{2EC40DB1-B719-4A13-9A4D-0966B4B27866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857753718" sldId="268"/>
            <ac:spMk id="62" creationId="{82211336-CFF3-412D-868A-6679C1004C45}"/>
          </ac:spMkLst>
        </pc:spChg>
      </pc:sldChg>
      <pc:sldChg chg="addSp delSp modSp mod modClrScheme delDesignElem chgLayout">
        <pc:chgData name="Utilizador Convidado" userId="" providerId="Windows Live" clId="Web-{A18872B6-8993-4BA4-8265-DC23A421AAE9}" dt="2021-11-05T15:53:25.649" v="37"/>
        <pc:sldMkLst>
          <pc:docMk/>
          <pc:sldMk cId="896461286" sldId="269"/>
        </pc:sldMkLst>
        <pc:spChg chg="mod ord">
          <ac:chgData name="Utilizador Convidado" userId="" providerId="Windows Live" clId="Web-{A18872B6-8993-4BA4-8265-DC23A421AAE9}" dt="2021-11-05T15:53:25.649" v="37"/>
          <ac:spMkLst>
            <pc:docMk/>
            <pc:sldMk cId="896461286" sldId="269"/>
            <ac:spMk id="2" creationId="{099D6860-48AB-4790-A0A4-776473140101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896461286" sldId="269"/>
            <ac:spMk id="8" creationId="{33CD251C-A887-4D2F-925B-FC097198538B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896461286" sldId="269"/>
            <ac:spMk id="10" creationId="{B19D093C-27FB-4032-B282-42C4563F257C}"/>
          </ac:spMkLst>
        </pc:spChg>
        <pc:grpChg chg="add del">
          <ac:chgData name="Utilizador Convidado" userId="" providerId="Windows Live" clId="Web-{A18872B6-8993-4BA4-8265-DC23A421AAE9}" dt="2021-11-05T15:52:52.288" v="35"/>
          <ac:grpSpMkLst>
            <pc:docMk/>
            <pc:sldMk cId="896461286" sldId="269"/>
            <ac:grpSpMk id="12" creationId="{35EE815E-1BD3-4777-B652-6D98825BF66B}"/>
          </ac:grpSpMkLst>
        </pc:grpChg>
      </pc:sldChg>
      <pc:sldChg chg="addSp delSp modSp mod modClrScheme delDesignElem chgLayout">
        <pc:chgData name="Utilizador Convidado" userId="" providerId="Windows Live" clId="Web-{A18872B6-8993-4BA4-8265-DC23A421AAE9}" dt="2021-11-05T15:53:25.649" v="37"/>
        <pc:sldMkLst>
          <pc:docMk/>
          <pc:sldMk cId="856833351" sldId="270"/>
        </pc:sldMkLst>
        <pc:spChg chg="mod ord">
          <ac:chgData name="Utilizador Convidado" userId="" providerId="Windows Live" clId="Web-{A18872B6-8993-4BA4-8265-DC23A421AAE9}" dt="2021-11-05T15:53:25.649" v="37"/>
          <ac:spMkLst>
            <pc:docMk/>
            <pc:sldMk cId="856833351" sldId="270"/>
            <ac:spMk id="2" creationId="{51304D3C-C285-4DBD-BFF0-33656FEC70FB}"/>
          </ac:spMkLst>
        </pc:spChg>
        <pc:spChg chg="mod ord">
          <ac:chgData name="Utilizador Convidado" userId="" providerId="Windows Live" clId="Web-{A18872B6-8993-4BA4-8265-DC23A421AAE9}" dt="2021-11-05T15:53:25.649" v="37"/>
          <ac:spMkLst>
            <pc:docMk/>
            <pc:sldMk cId="856833351" sldId="270"/>
            <ac:spMk id="3" creationId="{3064B63A-76CC-4104-8474-8FD988615DFE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856833351" sldId="270"/>
            <ac:spMk id="8" creationId="{827B839B-9ADE-406B-8590-F1CAEDED45A1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856833351" sldId="270"/>
            <ac:spMk id="10" creationId="{CFE45BF0-46DB-408C-B5F7-7B11716805D4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856833351" sldId="270"/>
            <ac:spMk id="12" creationId="{2AEBC8F2-97B1-41B4-93F1-2D289E197FBA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856833351" sldId="270"/>
            <ac:spMk id="14" creationId="{472E3A19-F5D5-48FC-BB9C-48C2F68F598B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856833351" sldId="270"/>
            <ac:spMk id="16" creationId="{7A62E32F-BB65-43A8-8EB5-92346890E549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856833351" sldId="270"/>
            <ac:spMk id="18" creationId="{14E91B64-9FCC-451E-AFB4-A827D6329367}"/>
          </ac:spMkLst>
        </pc:spChg>
      </pc:sldChg>
      <pc:sldChg chg="addSp delSp modSp mod modClrScheme delDesignElem chgLayout">
        <pc:chgData name="Utilizador Convidado" userId="" providerId="Windows Live" clId="Web-{A18872B6-8993-4BA4-8265-DC23A421AAE9}" dt="2021-11-05T15:53:25.649" v="37"/>
        <pc:sldMkLst>
          <pc:docMk/>
          <pc:sldMk cId="63143251" sldId="271"/>
        </pc:sldMkLst>
        <pc:spChg chg="mod ord">
          <ac:chgData name="Utilizador Convidado" userId="" providerId="Windows Live" clId="Web-{A18872B6-8993-4BA4-8265-DC23A421AAE9}" dt="2021-11-05T15:53:25.649" v="37"/>
          <ac:spMkLst>
            <pc:docMk/>
            <pc:sldMk cId="63143251" sldId="271"/>
            <ac:spMk id="2" creationId="{099D6860-48AB-4790-A0A4-776473140101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63143251" sldId="271"/>
            <ac:spMk id="8" creationId="{33CD251C-A887-4D2F-925B-FC097198538B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63143251" sldId="271"/>
            <ac:spMk id="10" creationId="{B19D093C-27FB-4032-B282-42C4563F257C}"/>
          </ac:spMkLst>
        </pc:spChg>
        <pc:grpChg chg="add del">
          <ac:chgData name="Utilizador Convidado" userId="" providerId="Windows Live" clId="Web-{A18872B6-8993-4BA4-8265-DC23A421AAE9}" dt="2021-11-05T15:52:52.288" v="35"/>
          <ac:grpSpMkLst>
            <pc:docMk/>
            <pc:sldMk cId="63143251" sldId="271"/>
            <ac:grpSpMk id="12" creationId="{35EE815E-1BD3-4777-B652-6D98825BF66B}"/>
          </ac:grpSpMkLst>
        </pc:grpChg>
      </pc:sldChg>
      <pc:sldMasterChg chg="add del addSldLayout delSldLayout">
        <pc:chgData name="Utilizador Convidado" userId="" providerId="Windows Live" clId="Web-{A18872B6-8993-4BA4-8265-DC23A421AAE9}" dt="2021-11-05T15:52:52.288" v="35"/>
        <pc:sldMasterMkLst>
          <pc:docMk/>
          <pc:sldMasterMk cId="3276732574" sldId="2147483648"/>
        </pc:sldMasterMkLst>
        <pc:sldLayoutChg chg="add del">
          <pc:chgData name="Utilizador Convidado" userId="" providerId="Windows Live" clId="Web-{A18872B6-8993-4BA4-8265-DC23A421AAE9}" dt="2021-11-05T15:52:52.288" v="35"/>
          <pc:sldLayoutMkLst>
            <pc:docMk/>
            <pc:sldMasterMk cId="3276732574" sldId="2147483648"/>
            <pc:sldLayoutMk cId="1531563971" sldId="2147483649"/>
          </pc:sldLayoutMkLst>
        </pc:sldLayoutChg>
        <pc:sldLayoutChg chg="add del">
          <pc:chgData name="Utilizador Convidado" userId="" providerId="Windows Live" clId="Web-{A18872B6-8993-4BA4-8265-DC23A421AAE9}" dt="2021-11-05T15:52:52.288" v="35"/>
          <pc:sldLayoutMkLst>
            <pc:docMk/>
            <pc:sldMasterMk cId="3276732574" sldId="2147483648"/>
            <pc:sldLayoutMk cId="2965834130" sldId="2147483650"/>
          </pc:sldLayoutMkLst>
        </pc:sldLayoutChg>
        <pc:sldLayoutChg chg="add del">
          <pc:chgData name="Utilizador Convidado" userId="" providerId="Windows Live" clId="Web-{A18872B6-8993-4BA4-8265-DC23A421AAE9}" dt="2021-11-05T15:52:52.288" v="35"/>
          <pc:sldLayoutMkLst>
            <pc:docMk/>
            <pc:sldMasterMk cId="3276732574" sldId="2147483648"/>
            <pc:sldLayoutMk cId="3429982147" sldId="2147483651"/>
          </pc:sldLayoutMkLst>
        </pc:sldLayoutChg>
        <pc:sldLayoutChg chg="add del">
          <pc:chgData name="Utilizador Convidado" userId="" providerId="Windows Live" clId="Web-{A18872B6-8993-4BA4-8265-DC23A421AAE9}" dt="2021-11-05T15:52:52.288" v="35"/>
          <pc:sldLayoutMkLst>
            <pc:docMk/>
            <pc:sldMasterMk cId="3276732574" sldId="2147483648"/>
            <pc:sldLayoutMk cId="972281337" sldId="2147483652"/>
          </pc:sldLayoutMkLst>
        </pc:sldLayoutChg>
        <pc:sldLayoutChg chg="add del">
          <pc:chgData name="Utilizador Convidado" userId="" providerId="Windows Live" clId="Web-{A18872B6-8993-4BA4-8265-DC23A421AAE9}" dt="2021-11-05T15:52:52.288" v="35"/>
          <pc:sldLayoutMkLst>
            <pc:docMk/>
            <pc:sldMasterMk cId="3276732574" sldId="2147483648"/>
            <pc:sldLayoutMk cId="1538894008" sldId="2147483653"/>
          </pc:sldLayoutMkLst>
        </pc:sldLayoutChg>
        <pc:sldLayoutChg chg="add del">
          <pc:chgData name="Utilizador Convidado" userId="" providerId="Windows Live" clId="Web-{A18872B6-8993-4BA4-8265-DC23A421AAE9}" dt="2021-11-05T15:52:52.288" v="35"/>
          <pc:sldLayoutMkLst>
            <pc:docMk/>
            <pc:sldMasterMk cId="3276732574" sldId="2147483648"/>
            <pc:sldLayoutMk cId="1122660436" sldId="2147483654"/>
          </pc:sldLayoutMkLst>
        </pc:sldLayoutChg>
        <pc:sldLayoutChg chg="add del">
          <pc:chgData name="Utilizador Convidado" userId="" providerId="Windows Live" clId="Web-{A18872B6-8993-4BA4-8265-DC23A421AAE9}" dt="2021-11-05T15:52:52.288" v="35"/>
          <pc:sldLayoutMkLst>
            <pc:docMk/>
            <pc:sldMasterMk cId="3276732574" sldId="2147483648"/>
            <pc:sldLayoutMk cId="3190613994" sldId="2147483655"/>
          </pc:sldLayoutMkLst>
        </pc:sldLayoutChg>
        <pc:sldLayoutChg chg="add del">
          <pc:chgData name="Utilizador Convidado" userId="" providerId="Windows Live" clId="Web-{A18872B6-8993-4BA4-8265-DC23A421AAE9}" dt="2021-11-05T15:52:52.288" v="35"/>
          <pc:sldLayoutMkLst>
            <pc:docMk/>
            <pc:sldMasterMk cId="3276732574" sldId="2147483648"/>
            <pc:sldLayoutMk cId="221483811" sldId="2147483656"/>
          </pc:sldLayoutMkLst>
        </pc:sldLayoutChg>
        <pc:sldLayoutChg chg="add del">
          <pc:chgData name="Utilizador Convidado" userId="" providerId="Windows Live" clId="Web-{A18872B6-8993-4BA4-8265-DC23A421AAE9}" dt="2021-11-05T15:52:52.288" v="35"/>
          <pc:sldLayoutMkLst>
            <pc:docMk/>
            <pc:sldMasterMk cId="3276732574" sldId="2147483648"/>
            <pc:sldLayoutMk cId="2819581625" sldId="2147483657"/>
          </pc:sldLayoutMkLst>
        </pc:sldLayoutChg>
        <pc:sldLayoutChg chg="add del">
          <pc:chgData name="Utilizador Convidado" userId="" providerId="Windows Live" clId="Web-{A18872B6-8993-4BA4-8265-DC23A421AAE9}" dt="2021-11-05T15:52:52.288" v="35"/>
          <pc:sldLayoutMkLst>
            <pc:docMk/>
            <pc:sldMasterMk cId="3276732574" sldId="2147483648"/>
            <pc:sldLayoutMk cId="2467949416" sldId="2147483658"/>
          </pc:sldLayoutMkLst>
        </pc:sldLayoutChg>
        <pc:sldLayoutChg chg="add del">
          <pc:chgData name="Utilizador Convidado" userId="" providerId="Windows Live" clId="Web-{A18872B6-8993-4BA4-8265-DC23A421AAE9}" dt="2021-11-05T15:52:52.288" v="35"/>
          <pc:sldLayoutMkLst>
            <pc:docMk/>
            <pc:sldMasterMk cId="3276732574" sldId="2147483648"/>
            <pc:sldLayoutMk cId="2784812600" sldId="2147483659"/>
          </pc:sldLayoutMkLst>
        </pc:sldLayoutChg>
      </pc:sldMasterChg>
      <pc:sldMasterChg chg="add del addSldLayout delSldLayout modSldLayout">
        <pc:chgData name="Utilizador Convidado" userId="" providerId="Windows Live" clId="Web-{A18872B6-8993-4BA4-8265-DC23A421AAE9}" dt="2021-11-05T15:52:52.288" v="35"/>
        <pc:sldMasterMkLst>
          <pc:docMk/>
          <pc:sldMasterMk cId="1588788057" sldId="2147483660"/>
        </pc:sldMasterMkLst>
        <pc:sldLayoutChg chg="add del mod replId">
          <pc:chgData name="Utilizador Convidado" userId="" providerId="Windows Live" clId="Web-{A18872B6-8993-4BA4-8265-DC23A421AAE9}" dt="2021-11-05T15:52:52.288" v="35"/>
          <pc:sldLayoutMkLst>
            <pc:docMk/>
            <pc:sldMasterMk cId="1588788057" sldId="2147483660"/>
            <pc:sldLayoutMk cId="1052869588" sldId="2147483661"/>
          </pc:sldLayoutMkLst>
        </pc:sldLayoutChg>
        <pc:sldLayoutChg chg="add del mod replId">
          <pc:chgData name="Utilizador Convidado" userId="" providerId="Windows Live" clId="Web-{A18872B6-8993-4BA4-8265-DC23A421AAE9}" dt="2021-11-05T15:52:52.288" v="35"/>
          <pc:sldLayoutMkLst>
            <pc:docMk/>
            <pc:sldMasterMk cId="1588788057" sldId="2147483660"/>
            <pc:sldLayoutMk cId="683517092" sldId="2147483662"/>
          </pc:sldLayoutMkLst>
        </pc:sldLayoutChg>
        <pc:sldLayoutChg chg="add del mod replId">
          <pc:chgData name="Utilizador Convidado" userId="" providerId="Windows Live" clId="Web-{A18872B6-8993-4BA4-8265-DC23A421AAE9}" dt="2021-11-05T15:52:52.288" v="35"/>
          <pc:sldLayoutMkLst>
            <pc:docMk/>
            <pc:sldMasterMk cId="1588788057" sldId="2147483660"/>
            <pc:sldLayoutMk cId="552547040" sldId="2147483663"/>
          </pc:sldLayoutMkLst>
        </pc:sldLayoutChg>
        <pc:sldLayoutChg chg="add del mod replId">
          <pc:chgData name="Utilizador Convidado" userId="" providerId="Windows Live" clId="Web-{A18872B6-8993-4BA4-8265-DC23A421AAE9}" dt="2021-11-05T15:52:52.288" v="35"/>
          <pc:sldLayoutMkLst>
            <pc:docMk/>
            <pc:sldMasterMk cId="1588788057" sldId="2147483660"/>
            <pc:sldLayoutMk cId="620098237" sldId="2147483664"/>
          </pc:sldLayoutMkLst>
        </pc:sldLayoutChg>
        <pc:sldLayoutChg chg="add del mod replId">
          <pc:chgData name="Utilizador Convidado" userId="" providerId="Windows Live" clId="Web-{A18872B6-8993-4BA4-8265-DC23A421AAE9}" dt="2021-11-05T15:52:52.288" v="35"/>
          <pc:sldLayoutMkLst>
            <pc:docMk/>
            <pc:sldMasterMk cId="1588788057" sldId="2147483660"/>
            <pc:sldLayoutMk cId="2073387646" sldId="2147483665"/>
          </pc:sldLayoutMkLst>
        </pc:sldLayoutChg>
        <pc:sldLayoutChg chg="add del mod replId">
          <pc:chgData name="Utilizador Convidado" userId="" providerId="Windows Live" clId="Web-{A18872B6-8993-4BA4-8265-DC23A421AAE9}" dt="2021-11-05T15:52:52.288" v="35"/>
          <pc:sldLayoutMkLst>
            <pc:docMk/>
            <pc:sldMasterMk cId="1588788057" sldId="2147483660"/>
            <pc:sldLayoutMk cId="2942066169" sldId="2147483666"/>
          </pc:sldLayoutMkLst>
        </pc:sldLayoutChg>
        <pc:sldLayoutChg chg="add del mod replId">
          <pc:chgData name="Utilizador Convidado" userId="" providerId="Windows Live" clId="Web-{A18872B6-8993-4BA4-8265-DC23A421AAE9}" dt="2021-11-05T15:52:52.288" v="35"/>
          <pc:sldLayoutMkLst>
            <pc:docMk/>
            <pc:sldMasterMk cId="1588788057" sldId="2147483660"/>
            <pc:sldLayoutMk cId="1331259157" sldId="2147483667"/>
          </pc:sldLayoutMkLst>
        </pc:sldLayoutChg>
        <pc:sldLayoutChg chg="add del mod replId">
          <pc:chgData name="Utilizador Convidado" userId="" providerId="Windows Live" clId="Web-{A18872B6-8993-4BA4-8265-DC23A421AAE9}" dt="2021-11-05T15:52:52.288" v="35"/>
          <pc:sldLayoutMkLst>
            <pc:docMk/>
            <pc:sldMasterMk cId="1588788057" sldId="2147483660"/>
            <pc:sldLayoutMk cId="2840268304" sldId="2147483668"/>
          </pc:sldLayoutMkLst>
        </pc:sldLayoutChg>
        <pc:sldLayoutChg chg="add del mod replId">
          <pc:chgData name="Utilizador Convidado" userId="" providerId="Windows Live" clId="Web-{A18872B6-8993-4BA4-8265-DC23A421AAE9}" dt="2021-11-05T15:52:52.288" v="35"/>
          <pc:sldLayoutMkLst>
            <pc:docMk/>
            <pc:sldMasterMk cId="1588788057" sldId="2147483660"/>
            <pc:sldLayoutMk cId="4046013208" sldId="2147483669"/>
          </pc:sldLayoutMkLst>
        </pc:sldLayoutChg>
        <pc:sldLayoutChg chg="add del mod replId">
          <pc:chgData name="Utilizador Convidado" userId="" providerId="Windows Live" clId="Web-{A18872B6-8993-4BA4-8265-DC23A421AAE9}" dt="2021-11-05T15:52:52.288" v="35"/>
          <pc:sldLayoutMkLst>
            <pc:docMk/>
            <pc:sldMasterMk cId="1588788057" sldId="2147483660"/>
            <pc:sldLayoutMk cId="4015937232" sldId="2147483670"/>
          </pc:sldLayoutMkLst>
        </pc:sldLayoutChg>
        <pc:sldLayoutChg chg="add del mod replId">
          <pc:chgData name="Utilizador Convidado" userId="" providerId="Windows Live" clId="Web-{A18872B6-8993-4BA4-8265-DC23A421AAE9}" dt="2021-11-05T15:52:52.288" v="35"/>
          <pc:sldLayoutMkLst>
            <pc:docMk/>
            <pc:sldMasterMk cId="1588788057" sldId="2147483660"/>
            <pc:sldLayoutMk cId="3913808732" sldId="2147483671"/>
          </pc:sldLayoutMkLst>
        </pc:sldLayoutChg>
      </pc:sldMasterChg>
      <pc:sldMasterChg chg="del delSldLayout">
        <pc:chgData name="Utilizador Convidado" userId="" providerId="Windows Live" clId="Web-{A18872B6-8993-4BA4-8265-DC23A421AAE9}" dt="2021-11-05T15:53:03.695" v="36"/>
        <pc:sldMasterMkLst>
          <pc:docMk/>
          <pc:sldMasterMk cId="2870578326" sldId="2147483660"/>
        </pc:sldMasterMkLst>
        <pc:sldLayoutChg chg="del">
          <pc:chgData name="Utilizador Convidado" userId="" providerId="Windows Live" clId="Web-{A18872B6-8993-4BA4-8265-DC23A421AAE9}" dt="2021-11-05T15:53:03.695" v="36"/>
          <pc:sldLayoutMkLst>
            <pc:docMk/>
            <pc:sldMasterMk cId="2870578326" sldId="2147483660"/>
            <pc:sldLayoutMk cId="4018852671" sldId="2147483661"/>
          </pc:sldLayoutMkLst>
        </pc:sldLayoutChg>
        <pc:sldLayoutChg chg="del">
          <pc:chgData name="Utilizador Convidado" userId="" providerId="Windows Live" clId="Web-{A18872B6-8993-4BA4-8265-DC23A421AAE9}" dt="2021-11-05T15:53:03.695" v="36"/>
          <pc:sldLayoutMkLst>
            <pc:docMk/>
            <pc:sldMasterMk cId="2870578326" sldId="2147483660"/>
            <pc:sldLayoutMk cId="4187974878" sldId="2147483662"/>
          </pc:sldLayoutMkLst>
        </pc:sldLayoutChg>
        <pc:sldLayoutChg chg="del">
          <pc:chgData name="Utilizador Convidado" userId="" providerId="Windows Live" clId="Web-{A18872B6-8993-4BA4-8265-DC23A421AAE9}" dt="2021-11-05T15:53:03.695" v="36"/>
          <pc:sldLayoutMkLst>
            <pc:docMk/>
            <pc:sldMasterMk cId="2870578326" sldId="2147483660"/>
            <pc:sldLayoutMk cId="3591297487" sldId="2147483663"/>
          </pc:sldLayoutMkLst>
        </pc:sldLayoutChg>
        <pc:sldLayoutChg chg="del">
          <pc:chgData name="Utilizador Convidado" userId="" providerId="Windows Live" clId="Web-{A18872B6-8993-4BA4-8265-DC23A421AAE9}" dt="2021-11-05T15:53:03.695" v="36"/>
          <pc:sldLayoutMkLst>
            <pc:docMk/>
            <pc:sldMasterMk cId="2870578326" sldId="2147483660"/>
            <pc:sldLayoutMk cId="261759350" sldId="2147483664"/>
          </pc:sldLayoutMkLst>
        </pc:sldLayoutChg>
        <pc:sldLayoutChg chg="del">
          <pc:chgData name="Utilizador Convidado" userId="" providerId="Windows Live" clId="Web-{A18872B6-8993-4BA4-8265-DC23A421AAE9}" dt="2021-11-05T15:53:03.695" v="36"/>
          <pc:sldLayoutMkLst>
            <pc:docMk/>
            <pc:sldMasterMk cId="2870578326" sldId="2147483660"/>
            <pc:sldLayoutMk cId="685371762" sldId="2147483665"/>
          </pc:sldLayoutMkLst>
        </pc:sldLayoutChg>
        <pc:sldLayoutChg chg="del">
          <pc:chgData name="Utilizador Convidado" userId="" providerId="Windows Live" clId="Web-{A18872B6-8993-4BA4-8265-DC23A421AAE9}" dt="2021-11-05T15:53:03.695" v="36"/>
          <pc:sldLayoutMkLst>
            <pc:docMk/>
            <pc:sldMasterMk cId="2870578326" sldId="2147483660"/>
            <pc:sldLayoutMk cId="2669586617" sldId="2147483666"/>
          </pc:sldLayoutMkLst>
        </pc:sldLayoutChg>
        <pc:sldLayoutChg chg="del">
          <pc:chgData name="Utilizador Convidado" userId="" providerId="Windows Live" clId="Web-{A18872B6-8993-4BA4-8265-DC23A421AAE9}" dt="2021-11-05T15:53:03.695" v="36"/>
          <pc:sldLayoutMkLst>
            <pc:docMk/>
            <pc:sldMasterMk cId="2870578326" sldId="2147483660"/>
            <pc:sldLayoutMk cId="3469863772" sldId="2147483667"/>
          </pc:sldLayoutMkLst>
        </pc:sldLayoutChg>
        <pc:sldLayoutChg chg="del">
          <pc:chgData name="Utilizador Convidado" userId="" providerId="Windows Live" clId="Web-{A18872B6-8993-4BA4-8265-DC23A421AAE9}" dt="2021-11-05T15:53:03.695" v="36"/>
          <pc:sldLayoutMkLst>
            <pc:docMk/>
            <pc:sldMasterMk cId="2870578326" sldId="2147483660"/>
            <pc:sldLayoutMk cId="4041541934" sldId="2147483668"/>
          </pc:sldLayoutMkLst>
        </pc:sldLayoutChg>
        <pc:sldLayoutChg chg="del">
          <pc:chgData name="Utilizador Convidado" userId="" providerId="Windows Live" clId="Web-{A18872B6-8993-4BA4-8265-DC23A421AAE9}" dt="2021-11-05T15:53:03.695" v="36"/>
          <pc:sldLayoutMkLst>
            <pc:docMk/>
            <pc:sldMasterMk cId="2870578326" sldId="2147483660"/>
            <pc:sldLayoutMk cId="375709404" sldId="2147483669"/>
          </pc:sldLayoutMkLst>
        </pc:sldLayoutChg>
        <pc:sldLayoutChg chg="del">
          <pc:chgData name="Utilizador Convidado" userId="" providerId="Windows Live" clId="Web-{A18872B6-8993-4BA4-8265-DC23A421AAE9}" dt="2021-11-05T15:53:03.695" v="36"/>
          <pc:sldLayoutMkLst>
            <pc:docMk/>
            <pc:sldMasterMk cId="2870578326" sldId="2147483660"/>
            <pc:sldLayoutMk cId="2826057385" sldId="2147483670"/>
          </pc:sldLayoutMkLst>
        </pc:sldLayoutChg>
        <pc:sldLayoutChg chg="del">
          <pc:chgData name="Utilizador Convidado" userId="" providerId="Windows Live" clId="Web-{A18872B6-8993-4BA4-8265-DC23A421AAE9}" dt="2021-11-05T15:53:03.695" v="36"/>
          <pc:sldLayoutMkLst>
            <pc:docMk/>
            <pc:sldMasterMk cId="2870578326" sldId="2147483660"/>
            <pc:sldLayoutMk cId="2197137140" sldId="2147483671"/>
          </pc:sldLayoutMkLst>
        </pc:sldLayoutChg>
      </pc:sldMasterChg>
      <pc:sldMasterChg chg="add del addSldLayout delSldLayout modSldLayout">
        <pc:chgData name="Utilizador Convidado" userId="" providerId="Windows Live" clId="Web-{A18872B6-8993-4BA4-8265-DC23A421AAE9}" dt="2021-11-05T15:53:25.649" v="37"/>
        <pc:sldMasterMkLst>
          <pc:docMk/>
          <pc:sldMasterMk cId="1600652740" sldId="2147483672"/>
        </pc:sldMasterMkLst>
        <pc:sldLayoutChg chg="add del mod replId">
          <pc:chgData name="Utilizador Convidado" userId="" providerId="Windows Live" clId="Web-{A18872B6-8993-4BA4-8265-DC23A421AAE9}" dt="2021-11-05T15:53:25.649" v="37"/>
          <pc:sldLayoutMkLst>
            <pc:docMk/>
            <pc:sldMasterMk cId="1600652740" sldId="2147483672"/>
            <pc:sldLayoutMk cId="2033199879" sldId="2147483673"/>
          </pc:sldLayoutMkLst>
        </pc:sldLayoutChg>
        <pc:sldLayoutChg chg="add del mod replId">
          <pc:chgData name="Utilizador Convidado" userId="" providerId="Windows Live" clId="Web-{A18872B6-8993-4BA4-8265-DC23A421AAE9}" dt="2021-11-05T15:53:25.649" v="37"/>
          <pc:sldLayoutMkLst>
            <pc:docMk/>
            <pc:sldMasterMk cId="1600652740" sldId="2147483672"/>
            <pc:sldLayoutMk cId="4204545284" sldId="2147483674"/>
          </pc:sldLayoutMkLst>
        </pc:sldLayoutChg>
        <pc:sldLayoutChg chg="add del mod replId">
          <pc:chgData name="Utilizador Convidado" userId="" providerId="Windows Live" clId="Web-{A18872B6-8993-4BA4-8265-DC23A421AAE9}" dt="2021-11-05T15:53:25.649" v="37"/>
          <pc:sldLayoutMkLst>
            <pc:docMk/>
            <pc:sldMasterMk cId="1600652740" sldId="2147483672"/>
            <pc:sldLayoutMk cId="2425298447" sldId="2147483675"/>
          </pc:sldLayoutMkLst>
        </pc:sldLayoutChg>
        <pc:sldLayoutChg chg="add del mod replId">
          <pc:chgData name="Utilizador Convidado" userId="" providerId="Windows Live" clId="Web-{A18872B6-8993-4BA4-8265-DC23A421AAE9}" dt="2021-11-05T15:53:25.649" v="37"/>
          <pc:sldLayoutMkLst>
            <pc:docMk/>
            <pc:sldMasterMk cId="1600652740" sldId="2147483672"/>
            <pc:sldLayoutMk cId="2593787260" sldId="2147483676"/>
          </pc:sldLayoutMkLst>
        </pc:sldLayoutChg>
        <pc:sldLayoutChg chg="add del mod replId">
          <pc:chgData name="Utilizador Convidado" userId="" providerId="Windows Live" clId="Web-{A18872B6-8993-4BA4-8265-DC23A421AAE9}" dt="2021-11-05T15:53:25.649" v="37"/>
          <pc:sldLayoutMkLst>
            <pc:docMk/>
            <pc:sldMasterMk cId="1600652740" sldId="2147483672"/>
            <pc:sldLayoutMk cId="1509997357" sldId="2147483677"/>
          </pc:sldLayoutMkLst>
        </pc:sldLayoutChg>
        <pc:sldLayoutChg chg="add del mod replId">
          <pc:chgData name="Utilizador Convidado" userId="" providerId="Windows Live" clId="Web-{A18872B6-8993-4BA4-8265-DC23A421AAE9}" dt="2021-11-05T15:53:25.649" v="37"/>
          <pc:sldLayoutMkLst>
            <pc:docMk/>
            <pc:sldMasterMk cId="1600652740" sldId="2147483672"/>
            <pc:sldLayoutMk cId="849562250" sldId="2147483678"/>
          </pc:sldLayoutMkLst>
        </pc:sldLayoutChg>
        <pc:sldLayoutChg chg="add del mod replId">
          <pc:chgData name="Utilizador Convidado" userId="" providerId="Windows Live" clId="Web-{A18872B6-8993-4BA4-8265-DC23A421AAE9}" dt="2021-11-05T15:53:25.649" v="37"/>
          <pc:sldLayoutMkLst>
            <pc:docMk/>
            <pc:sldMasterMk cId="1600652740" sldId="2147483672"/>
            <pc:sldLayoutMk cId="1683260667" sldId="2147483679"/>
          </pc:sldLayoutMkLst>
        </pc:sldLayoutChg>
        <pc:sldLayoutChg chg="add del mod replId">
          <pc:chgData name="Utilizador Convidado" userId="" providerId="Windows Live" clId="Web-{A18872B6-8993-4BA4-8265-DC23A421AAE9}" dt="2021-11-05T15:53:25.649" v="37"/>
          <pc:sldLayoutMkLst>
            <pc:docMk/>
            <pc:sldMasterMk cId="1600652740" sldId="2147483672"/>
            <pc:sldLayoutMk cId="800327999" sldId="2147483680"/>
          </pc:sldLayoutMkLst>
        </pc:sldLayoutChg>
        <pc:sldLayoutChg chg="add del mod replId">
          <pc:chgData name="Utilizador Convidado" userId="" providerId="Windows Live" clId="Web-{A18872B6-8993-4BA4-8265-DC23A421AAE9}" dt="2021-11-05T15:53:25.649" v="37"/>
          <pc:sldLayoutMkLst>
            <pc:docMk/>
            <pc:sldMasterMk cId="1600652740" sldId="2147483672"/>
            <pc:sldLayoutMk cId="3372445784" sldId="2147483681"/>
          </pc:sldLayoutMkLst>
        </pc:sldLayoutChg>
        <pc:sldLayoutChg chg="add del mod replId">
          <pc:chgData name="Utilizador Convidado" userId="" providerId="Windows Live" clId="Web-{A18872B6-8993-4BA4-8265-DC23A421AAE9}" dt="2021-11-05T15:53:25.649" v="37"/>
          <pc:sldLayoutMkLst>
            <pc:docMk/>
            <pc:sldMasterMk cId="1600652740" sldId="2147483672"/>
            <pc:sldLayoutMk cId="1357130541" sldId="2147483682"/>
          </pc:sldLayoutMkLst>
        </pc:sldLayoutChg>
        <pc:sldLayoutChg chg="add del mod replId">
          <pc:chgData name="Utilizador Convidado" userId="" providerId="Windows Live" clId="Web-{A18872B6-8993-4BA4-8265-DC23A421AAE9}" dt="2021-11-05T15:53:25.649" v="37"/>
          <pc:sldLayoutMkLst>
            <pc:docMk/>
            <pc:sldMasterMk cId="1600652740" sldId="2147483672"/>
            <pc:sldLayoutMk cId="414365874" sldId="2147483683"/>
          </pc:sldLayoutMkLst>
        </pc:sldLayoutChg>
      </pc:sldMasterChg>
      <pc:sldMasterChg chg="add addSldLayout modSldLayout">
        <pc:chgData name="Utilizador Convidado" userId="" providerId="Windows Live" clId="Web-{A18872B6-8993-4BA4-8265-DC23A421AAE9}" dt="2021-11-05T15:53:25.649" v="37"/>
        <pc:sldMasterMkLst>
          <pc:docMk/>
          <pc:sldMasterMk cId="2233734238" sldId="2147483684"/>
        </pc:sldMasterMkLst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3653577966" sldId="2147483685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2662735591" sldId="2147483686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3079353843" sldId="2147483687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128720810" sldId="2147483688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1185703183" sldId="2147483689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2640819325" sldId="2147483690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4015808688" sldId="2147483691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2879279719" sldId="2147483692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789575269" sldId="2147483693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1457066274" sldId="2147483694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1663706343" sldId="2147483695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3422910548" sldId="2147483696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354960141" sldId="2147483697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264490144" sldId="2147483698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773648120" sldId="2147483699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3306257970" sldId="2147483700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2158399000" sldId="2147483701"/>
          </pc:sldLayoutMkLst>
        </pc:sldLayoutChg>
      </pc:sldMasterChg>
    </pc:docChg>
  </pc:docChgLst>
  <pc:docChgLst>
    <pc:chgData name="Caio Boa" userId="bdbd6e291adf26d3" providerId="LiveId" clId="{0BD6E5D1-5342-448E-B891-08102F2CDA34}"/>
    <pc:docChg chg="undo custSel addSld modSld sldOrd">
      <pc:chgData name="Caio Boa" userId="bdbd6e291adf26d3" providerId="LiveId" clId="{0BD6E5D1-5342-448E-B891-08102F2CDA34}" dt="2021-11-09T12:34:02.320" v="2078" actId="1076"/>
      <pc:docMkLst>
        <pc:docMk/>
      </pc:docMkLst>
      <pc:sldChg chg="addSp modSp ord">
        <pc:chgData name="Caio Boa" userId="bdbd6e291adf26d3" providerId="LiveId" clId="{0BD6E5D1-5342-448E-B891-08102F2CDA34}" dt="2021-11-05T13:13:08.168" v="42" actId="1076"/>
        <pc:sldMkLst>
          <pc:docMk/>
          <pc:sldMk cId="371960150" sldId="256"/>
        </pc:sldMkLst>
        <pc:picChg chg="mod">
          <ac:chgData name="Caio Boa" userId="bdbd6e291adf26d3" providerId="LiveId" clId="{0BD6E5D1-5342-448E-B891-08102F2CDA34}" dt="2021-11-05T13:12:17.587" v="39" actId="1076"/>
          <ac:picMkLst>
            <pc:docMk/>
            <pc:sldMk cId="371960150" sldId="256"/>
            <ac:picMk id="1026" creationId="{692800DE-ED9E-4EEA-9FC2-4E21BA3E046F}"/>
          </ac:picMkLst>
        </pc:picChg>
        <pc:picChg chg="add mod">
          <ac:chgData name="Caio Boa" userId="bdbd6e291adf26d3" providerId="LiveId" clId="{0BD6E5D1-5342-448E-B891-08102F2CDA34}" dt="2021-11-05T13:13:08.168" v="42" actId="1076"/>
          <ac:picMkLst>
            <pc:docMk/>
            <pc:sldMk cId="371960150" sldId="256"/>
            <ac:picMk id="1028" creationId="{3E3ACAEB-C0C0-4A16-BEEB-8CA217D47D7E}"/>
          </ac:picMkLst>
        </pc:picChg>
      </pc:sldChg>
      <pc:sldChg chg="ord">
        <pc:chgData name="Caio Boa" userId="bdbd6e291adf26d3" providerId="LiveId" clId="{0BD6E5D1-5342-448E-B891-08102F2CDA34}" dt="2021-11-05T13:10:27.820" v="18"/>
        <pc:sldMkLst>
          <pc:docMk/>
          <pc:sldMk cId="685287773" sldId="258"/>
        </pc:sldMkLst>
      </pc:sldChg>
      <pc:sldChg chg="addSp delSp modSp mod">
        <pc:chgData name="Caio Boa" userId="bdbd6e291adf26d3" providerId="LiveId" clId="{0BD6E5D1-5342-448E-B891-08102F2CDA34}" dt="2021-11-08T21:43:07.796" v="1896" actId="27636"/>
        <pc:sldMkLst>
          <pc:docMk/>
          <pc:sldMk cId="2267186082" sldId="259"/>
        </pc:sldMkLst>
        <pc:spChg chg="mod">
          <ac:chgData name="Caio Boa" userId="bdbd6e291adf26d3" providerId="LiveId" clId="{0BD6E5D1-5342-448E-B891-08102F2CDA34}" dt="2021-11-05T13:21:12.321" v="319" actId="20577"/>
          <ac:spMkLst>
            <pc:docMk/>
            <pc:sldMk cId="2267186082" sldId="259"/>
            <ac:spMk id="2" creationId="{AAE31083-86EE-4A91-AF98-240194A1779A}"/>
          </ac:spMkLst>
        </pc:spChg>
        <pc:spChg chg="mod">
          <ac:chgData name="Caio Boa" userId="bdbd6e291adf26d3" providerId="LiveId" clId="{0BD6E5D1-5342-448E-B891-08102F2CDA34}" dt="2021-11-08T21:43:07.796" v="1896" actId="27636"/>
          <ac:spMkLst>
            <pc:docMk/>
            <pc:sldMk cId="2267186082" sldId="259"/>
            <ac:spMk id="3" creationId="{7C206D29-0889-4B18-A747-868A5579CB6D}"/>
          </ac:spMkLst>
        </pc:spChg>
        <pc:picChg chg="add del mod">
          <ac:chgData name="Caio Boa" userId="bdbd6e291adf26d3" providerId="LiveId" clId="{0BD6E5D1-5342-448E-B891-08102F2CDA34}" dt="2021-11-05T13:23:06.564" v="388" actId="478"/>
          <ac:picMkLst>
            <pc:docMk/>
            <pc:sldMk cId="2267186082" sldId="259"/>
            <ac:picMk id="5" creationId="{DDBD6DCB-787C-4B56-9C19-DC7E10B3EB8C}"/>
          </ac:picMkLst>
        </pc:picChg>
      </pc:sldChg>
      <pc:sldChg chg="ord">
        <pc:chgData name="Caio Boa" userId="bdbd6e291adf26d3" providerId="LiveId" clId="{0BD6E5D1-5342-448E-B891-08102F2CDA34}" dt="2021-11-05T13:08:45.860" v="3"/>
        <pc:sldMkLst>
          <pc:docMk/>
          <pc:sldMk cId="1488488453" sldId="260"/>
        </pc:sldMkLst>
      </pc:sldChg>
      <pc:sldChg chg="addSp delSp modSp mod setBg setClrOvrMap">
        <pc:chgData name="Caio Boa" userId="bdbd6e291adf26d3" providerId="LiveId" clId="{0BD6E5D1-5342-448E-B891-08102F2CDA34}" dt="2021-11-09T12:32:46.392" v="2060" actId="1076"/>
        <pc:sldMkLst>
          <pc:docMk/>
          <pc:sldMk cId="1002362238" sldId="264"/>
        </pc:sldMkLst>
        <pc:spChg chg="mod">
          <ac:chgData name="Caio Boa" userId="bdbd6e291adf26d3" providerId="LiveId" clId="{0BD6E5D1-5342-448E-B891-08102F2CDA34}" dt="2021-11-08T21:47:48.405" v="1971" actId="1076"/>
          <ac:spMkLst>
            <pc:docMk/>
            <pc:sldMk cId="1002362238" sldId="264"/>
            <ac:spMk id="2" creationId="{0F7284FF-84C7-45D5-A166-A79BD9EF1D3C}"/>
          </ac:spMkLst>
        </pc:spChg>
        <pc:spChg chg="del mod">
          <ac:chgData name="Caio Boa" userId="bdbd6e291adf26d3" providerId="LiveId" clId="{0BD6E5D1-5342-448E-B891-08102F2CDA34}" dt="2021-11-05T13:29:07.316" v="594" actId="931"/>
          <ac:spMkLst>
            <pc:docMk/>
            <pc:sldMk cId="1002362238" sldId="264"/>
            <ac:spMk id="3" creationId="{B2E5CE3F-C5AB-4BB1-8035-C2C945217F7B}"/>
          </ac:spMkLst>
        </pc:spChg>
        <pc:spChg chg="add mod">
          <ac:chgData name="Caio Boa" userId="bdbd6e291adf26d3" providerId="LiveId" clId="{0BD6E5D1-5342-448E-B891-08102F2CDA34}" dt="2021-11-09T12:32:46.392" v="2060" actId="1076"/>
          <ac:spMkLst>
            <pc:docMk/>
            <pc:sldMk cId="1002362238" sldId="264"/>
            <ac:spMk id="3" creationId="{EF649A29-FCF7-4322-825B-BD5389A3C194}"/>
          </ac:spMkLst>
        </pc:spChg>
        <pc:spChg chg="add del mod">
          <ac:chgData name="Caio Boa" userId="bdbd6e291adf26d3" providerId="LiveId" clId="{0BD6E5D1-5342-448E-B891-08102F2CDA34}" dt="2021-11-05T13:35:02.597" v="656" actId="478"/>
          <ac:spMkLst>
            <pc:docMk/>
            <pc:sldMk cId="1002362238" sldId="264"/>
            <ac:spMk id="6" creationId="{4D056C69-F20B-4A46-8B4A-B68309769CD7}"/>
          </ac:spMkLst>
        </pc:spChg>
        <pc:spChg chg="del">
          <ac:chgData name="Caio Boa" userId="bdbd6e291adf26d3" providerId="LiveId" clId="{0BD6E5D1-5342-448E-B891-08102F2CDA34}" dt="2021-11-05T13:28:47.843" v="590" actId="26606"/>
          <ac:spMkLst>
            <pc:docMk/>
            <pc:sldMk cId="1002362238" sldId="264"/>
            <ac:spMk id="8" creationId="{EA67B5B4-3A24-436E-B663-1B2EBFF8A0CD}"/>
          </ac:spMkLst>
        </pc:spChg>
        <pc:spChg chg="del">
          <ac:chgData name="Caio Boa" userId="bdbd6e291adf26d3" providerId="LiveId" clId="{0BD6E5D1-5342-448E-B891-08102F2CDA34}" dt="2021-11-05T13:28:47.843" v="590" actId="26606"/>
          <ac:spMkLst>
            <pc:docMk/>
            <pc:sldMk cId="1002362238" sldId="264"/>
            <ac:spMk id="10" creationId="{987FDF89-C993-41F4-A1B8-DBAFF16008A9}"/>
          </ac:spMkLst>
        </pc:spChg>
        <pc:spChg chg="del">
          <ac:chgData name="Caio Boa" userId="bdbd6e291adf26d3" providerId="LiveId" clId="{0BD6E5D1-5342-448E-B891-08102F2CDA34}" dt="2021-11-05T13:28:47.843" v="590" actId="26606"/>
          <ac:spMkLst>
            <pc:docMk/>
            <pc:sldMk cId="1002362238" sldId="264"/>
            <ac:spMk id="12" creationId="{64E585EA-75FD-4025-8270-F66A58A15CDA}"/>
          </ac:spMkLst>
        </pc:spChg>
        <pc:spChg chg="add del mod">
          <ac:chgData name="Caio Boa" userId="bdbd6e291adf26d3" providerId="LiveId" clId="{0BD6E5D1-5342-448E-B891-08102F2CDA34}" dt="2021-11-09T12:26:03.546" v="2036" actId="20577"/>
          <ac:spMkLst>
            <pc:docMk/>
            <pc:sldMk cId="1002362238" sldId="264"/>
            <ac:spMk id="22" creationId="{52297B84-503D-4D52-8FBC-DAB89F778E9C}"/>
          </ac:spMkLst>
        </pc:spChg>
        <pc:spChg chg="add del mod">
          <ac:chgData name="Caio Boa" userId="bdbd6e291adf26d3" providerId="LiveId" clId="{0BD6E5D1-5342-448E-B891-08102F2CDA34}" dt="2021-11-05T13:46:15.748" v="743" actId="478"/>
          <ac:spMkLst>
            <pc:docMk/>
            <pc:sldMk cId="1002362238" sldId="264"/>
            <ac:spMk id="23" creationId="{6C9130B6-A0D1-4F5E-A19C-282C0CD5B540}"/>
          </ac:spMkLst>
        </pc:spChg>
        <pc:spChg chg="add mod">
          <ac:chgData name="Caio Boa" userId="bdbd6e291adf26d3" providerId="LiveId" clId="{0BD6E5D1-5342-448E-B891-08102F2CDA34}" dt="2021-11-05T14:01:08.004" v="1618" actId="1076"/>
          <ac:spMkLst>
            <pc:docMk/>
            <pc:sldMk cId="1002362238" sldId="264"/>
            <ac:spMk id="24" creationId="{A11ACD27-55FA-4116-B0B2-F225A6B89A2E}"/>
          </ac:spMkLst>
        </pc:spChg>
        <pc:spChg chg="add mod">
          <ac:chgData name="Caio Boa" userId="bdbd6e291adf26d3" providerId="LiveId" clId="{0BD6E5D1-5342-448E-B891-08102F2CDA34}" dt="2021-11-09T12:32:28.768" v="2050" actId="1076"/>
          <ac:spMkLst>
            <pc:docMk/>
            <pc:sldMk cId="1002362238" sldId="264"/>
            <ac:spMk id="26" creationId="{2EE0FD47-1ED6-4DA1-AF21-5C75DCEBE462}"/>
          </ac:spMkLst>
        </pc:spChg>
        <pc:spChg chg="add del mod">
          <ac:chgData name="Caio Boa" userId="bdbd6e291adf26d3" providerId="LiveId" clId="{0BD6E5D1-5342-448E-B891-08102F2CDA34}" dt="2021-11-05T13:54:51.349" v="1184" actId="478"/>
          <ac:spMkLst>
            <pc:docMk/>
            <pc:sldMk cId="1002362238" sldId="264"/>
            <ac:spMk id="26" creationId="{D1498370-2155-48FB-BE9B-F047209EBB49}"/>
          </ac:spMkLst>
        </pc:spChg>
        <pc:spChg chg="add del mod">
          <ac:chgData name="Caio Boa" userId="bdbd6e291adf26d3" providerId="LiveId" clId="{0BD6E5D1-5342-448E-B891-08102F2CDA34}" dt="2021-11-05T13:54:38.827" v="1180" actId="478"/>
          <ac:spMkLst>
            <pc:docMk/>
            <pc:sldMk cId="1002362238" sldId="264"/>
            <ac:spMk id="27" creationId="{B98FBA5C-DF5C-4B87-90D6-94CA031B9B17}"/>
          </ac:spMkLst>
        </pc:spChg>
        <pc:spChg chg="add del mod">
          <ac:chgData name="Caio Boa" userId="bdbd6e291adf26d3" providerId="LiveId" clId="{0BD6E5D1-5342-448E-B891-08102F2CDA34}" dt="2021-11-05T13:54:44.723" v="1182" actId="478"/>
          <ac:spMkLst>
            <pc:docMk/>
            <pc:sldMk cId="1002362238" sldId="264"/>
            <ac:spMk id="31" creationId="{51B643D5-4318-473D-905A-83CBBFBB065D}"/>
          </ac:spMkLst>
        </pc:spChg>
        <pc:spChg chg="add mod">
          <ac:chgData name="Caio Boa" userId="bdbd6e291adf26d3" providerId="LiveId" clId="{0BD6E5D1-5342-448E-B891-08102F2CDA34}" dt="2021-11-08T21:44:12.734" v="1917" actId="1076"/>
          <ac:spMkLst>
            <pc:docMk/>
            <pc:sldMk cId="1002362238" sldId="264"/>
            <ac:spMk id="31" creationId="{EF7C0541-50EA-4F62-9B1D-A213423A3F6C}"/>
          </ac:spMkLst>
        </pc:spChg>
        <pc:spChg chg="add mod">
          <ac:chgData name="Caio Boa" userId="bdbd6e291adf26d3" providerId="LiveId" clId="{0BD6E5D1-5342-448E-B891-08102F2CDA34}" dt="2021-11-09T12:32:44.640" v="2059" actId="1076"/>
          <ac:spMkLst>
            <pc:docMk/>
            <pc:sldMk cId="1002362238" sldId="264"/>
            <ac:spMk id="32" creationId="{0E635AEC-E0A0-4C4E-9506-2A7BD3EA3F31}"/>
          </ac:spMkLst>
        </pc:spChg>
        <pc:spChg chg="add del mod">
          <ac:chgData name="Caio Boa" userId="bdbd6e291adf26d3" providerId="LiveId" clId="{0BD6E5D1-5342-448E-B891-08102F2CDA34}" dt="2021-11-05T13:46:13.624" v="742" actId="478"/>
          <ac:spMkLst>
            <pc:docMk/>
            <pc:sldMk cId="1002362238" sldId="264"/>
            <ac:spMk id="32" creationId="{0E9A1688-F995-475E-BC21-C7E7C474FFA1}"/>
          </ac:spMkLst>
        </pc:spChg>
        <pc:spChg chg="add del mod">
          <ac:chgData name="Caio Boa" userId="bdbd6e291adf26d3" providerId="LiveId" clId="{0BD6E5D1-5342-448E-B891-08102F2CDA34}" dt="2021-11-05T13:46:09.564" v="740" actId="478"/>
          <ac:spMkLst>
            <pc:docMk/>
            <pc:sldMk cId="1002362238" sldId="264"/>
            <ac:spMk id="33" creationId="{57F03FCD-6427-4039-B9BB-15CA34CC2B24}"/>
          </ac:spMkLst>
        </pc:spChg>
        <pc:spChg chg="add mod">
          <ac:chgData name="Caio Boa" userId="bdbd6e291adf26d3" providerId="LiveId" clId="{0BD6E5D1-5342-448E-B891-08102F2CDA34}" dt="2021-11-09T12:32:38.340" v="2056" actId="20577"/>
          <ac:spMkLst>
            <pc:docMk/>
            <pc:sldMk cId="1002362238" sldId="264"/>
            <ac:spMk id="33" creationId="{AB72681C-F1B0-4F37-9CC2-5FBB9BC8CF4F}"/>
          </ac:spMkLst>
        </pc:spChg>
        <pc:spChg chg="add mod">
          <ac:chgData name="Caio Boa" userId="bdbd6e291adf26d3" providerId="LiveId" clId="{0BD6E5D1-5342-448E-B891-08102F2CDA34}" dt="2021-11-09T12:32:33.329" v="2054" actId="20577"/>
          <ac:spMkLst>
            <pc:docMk/>
            <pc:sldMk cId="1002362238" sldId="264"/>
            <ac:spMk id="34" creationId="{D32A5265-DED2-4655-AFBC-BF99F6FC14E3}"/>
          </ac:spMkLst>
        </pc:spChg>
        <pc:spChg chg="add mod">
          <ac:chgData name="Caio Boa" userId="bdbd6e291adf26d3" providerId="LiveId" clId="{0BD6E5D1-5342-448E-B891-08102F2CDA34}" dt="2021-11-08T21:47:55.917" v="1972" actId="1076"/>
          <ac:spMkLst>
            <pc:docMk/>
            <pc:sldMk cId="1002362238" sldId="264"/>
            <ac:spMk id="35" creationId="{248C8C8D-3B08-42FF-87C3-5144566CD0AA}"/>
          </ac:spMkLst>
        </pc:spChg>
        <pc:spChg chg="add mod">
          <ac:chgData name="Caio Boa" userId="bdbd6e291adf26d3" providerId="LiveId" clId="{0BD6E5D1-5342-448E-B891-08102F2CDA34}" dt="2021-11-05T14:00:53.941" v="1614" actId="1076"/>
          <ac:spMkLst>
            <pc:docMk/>
            <pc:sldMk cId="1002362238" sldId="264"/>
            <ac:spMk id="35" creationId="{6458929D-BFA7-453C-B6FE-EEB5493F8880}"/>
          </ac:spMkLst>
        </pc:spChg>
        <pc:spChg chg="add mod">
          <ac:chgData name="Caio Boa" userId="bdbd6e291adf26d3" providerId="LiveId" clId="{0BD6E5D1-5342-448E-B891-08102F2CDA34}" dt="2021-11-05T13:46:52.661" v="755" actId="20577"/>
          <ac:spMkLst>
            <pc:docMk/>
            <pc:sldMk cId="1002362238" sldId="264"/>
            <ac:spMk id="36" creationId="{3F9AD8E5-F95B-4E79-AE6E-056D58FD3A42}"/>
          </ac:spMkLst>
        </pc:spChg>
        <pc:spChg chg="add mod">
          <ac:chgData name="Caio Boa" userId="bdbd6e291adf26d3" providerId="LiveId" clId="{0BD6E5D1-5342-448E-B891-08102F2CDA34}" dt="2021-11-09T11:20:49.983" v="2011" actId="1076"/>
          <ac:spMkLst>
            <pc:docMk/>
            <pc:sldMk cId="1002362238" sldId="264"/>
            <ac:spMk id="36" creationId="{76E48A0B-DED7-4D01-8F3A-CC9C4E150EA0}"/>
          </ac:spMkLst>
        </pc:spChg>
        <pc:spChg chg="add mod">
          <ac:chgData name="Caio Boa" userId="bdbd6e291adf26d3" providerId="LiveId" clId="{0BD6E5D1-5342-448E-B891-08102F2CDA34}" dt="2021-11-08T21:44:33.118" v="1923" actId="1076"/>
          <ac:spMkLst>
            <pc:docMk/>
            <pc:sldMk cId="1002362238" sldId="264"/>
            <ac:spMk id="37" creationId="{35CAB551-3CE7-4635-A229-DD66CEC41B43}"/>
          </ac:spMkLst>
        </pc:spChg>
        <pc:spChg chg="add mod">
          <ac:chgData name="Caio Boa" userId="bdbd6e291adf26d3" providerId="LiveId" clId="{0BD6E5D1-5342-448E-B891-08102F2CDA34}" dt="2021-11-05T13:47:40.902" v="769" actId="1076"/>
          <ac:spMkLst>
            <pc:docMk/>
            <pc:sldMk cId="1002362238" sldId="264"/>
            <ac:spMk id="37" creationId="{7EE08A4C-4E1C-4B1C-83FB-DFEE0E6D6B68}"/>
          </ac:spMkLst>
        </pc:spChg>
        <pc:spChg chg="add del mod">
          <ac:chgData name="Caio Boa" userId="bdbd6e291adf26d3" providerId="LiveId" clId="{0BD6E5D1-5342-448E-B891-08102F2CDA34}" dt="2021-11-08T21:45:20.551" v="1944" actId="478"/>
          <ac:spMkLst>
            <pc:docMk/>
            <pc:sldMk cId="1002362238" sldId="264"/>
            <ac:spMk id="38" creationId="{05565A06-2EFE-4685-843E-BE18AB964CF4}"/>
          </ac:spMkLst>
        </pc:spChg>
        <pc:spChg chg="add mod">
          <ac:chgData name="Caio Boa" userId="bdbd6e291adf26d3" providerId="LiveId" clId="{0BD6E5D1-5342-448E-B891-08102F2CDA34}" dt="2021-11-09T12:32:30.632" v="2052" actId="20577"/>
          <ac:spMkLst>
            <pc:docMk/>
            <pc:sldMk cId="1002362238" sldId="264"/>
            <ac:spMk id="39" creationId="{6CCE225B-95EB-4919-892B-A1DC569A77DA}"/>
          </ac:spMkLst>
        </pc:spChg>
        <pc:spChg chg="add mod">
          <ac:chgData name="Caio Boa" userId="bdbd6e291adf26d3" providerId="LiveId" clId="{0BD6E5D1-5342-448E-B891-08102F2CDA34}" dt="2021-11-08T21:47:55.917" v="1972" actId="1076"/>
          <ac:spMkLst>
            <pc:docMk/>
            <pc:sldMk cId="1002362238" sldId="264"/>
            <ac:spMk id="40" creationId="{57001068-23E8-4381-8B1C-51E9BE23F0CD}"/>
          </ac:spMkLst>
        </pc:spChg>
        <pc:spChg chg="add mod">
          <ac:chgData name="Caio Boa" userId="bdbd6e291adf26d3" providerId="LiveId" clId="{0BD6E5D1-5342-448E-B891-08102F2CDA34}" dt="2021-11-08T21:44:54.694" v="1930" actId="1076"/>
          <ac:spMkLst>
            <pc:docMk/>
            <pc:sldMk cId="1002362238" sldId="264"/>
            <ac:spMk id="41" creationId="{68F5CEC9-F20C-4C48-A22E-3E493679F08C}"/>
          </ac:spMkLst>
        </pc:spChg>
        <pc:spChg chg="add mod">
          <ac:chgData name="Caio Boa" userId="bdbd6e291adf26d3" providerId="LiveId" clId="{0BD6E5D1-5342-448E-B891-08102F2CDA34}" dt="2021-11-08T21:44:57.814" v="1931" actId="1076"/>
          <ac:spMkLst>
            <pc:docMk/>
            <pc:sldMk cId="1002362238" sldId="264"/>
            <ac:spMk id="42" creationId="{9E7D6897-BAB5-4DFA-ADB3-5625D1D593FE}"/>
          </ac:spMkLst>
        </pc:spChg>
        <pc:spChg chg="add mod">
          <ac:chgData name="Caio Boa" userId="bdbd6e291adf26d3" providerId="LiveId" clId="{0BD6E5D1-5342-448E-B891-08102F2CDA34}" dt="2021-11-08T21:45:15.965" v="1941" actId="1076"/>
          <ac:spMkLst>
            <pc:docMk/>
            <pc:sldMk cId="1002362238" sldId="264"/>
            <ac:spMk id="43" creationId="{BB5E38B7-EEC4-478F-A866-D5AD1E056F92}"/>
          </ac:spMkLst>
        </pc:spChg>
        <pc:spChg chg="add">
          <ac:chgData name="Caio Boa" userId="bdbd6e291adf26d3" providerId="LiveId" clId="{0BD6E5D1-5342-448E-B891-08102F2CDA34}" dt="2021-11-05T13:28:47.843" v="590" actId="26606"/>
          <ac:spMkLst>
            <pc:docMk/>
            <pc:sldMk cId="1002362238" sldId="264"/>
            <ac:spMk id="71" creationId="{91F32EBA-ED97-466E-8CFA-8382584155D0}"/>
          </ac:spMkLst>
        </pc:spChg>
        <pc:spChg chg="add">
          <ac:chgData name="Caio Boa" userId="bdbd6e291adf26d3" providerId="LiveId" clId="{0BD6E5D1-5342-448E-B891-08102F2CDA34}" dt="2021-11-05T13:28:47.843" v="590" actId="26606"/>
          <ac:spMkLst>
            <pc:docMk/>
            <pc:sldMk cId="1002362238" sldId="264"/>
            <ac:spMk id="73" creationId="{62A38935-BB53-4DF7-A56E-48DD25B685D7}"/>
          </ac:spMkLst>
        </pc:spChg>
        <pc:picChg chg="del">
          <ac:chgData name="Caio Boa" userId="bdbd6e291adf26d3" providerId="LiveId" clId="{0BD6E5D1-5342-448E-B891-08102F2CDA34}" dt="2021-11-08T21:43:13.385" v="1898" actId="478"/>
          <ac:picMkLst>
            <pc:docMk/>
            <pc:sldMk cId="1002362238" sldId="264"/>
            <ac:picMk id="5" creationId="{05F3CB47-3E69-492F-81D0-09755D41DFF7}"/>
          </ac:picMkLst>
        </pc:picChg>
        <pc:picChg chg="add del mod ord">
          <ac:chgData name="Caio Boa" userId="bdbd6e291adf26d3" providerId="LiveId" clId="{0BD6E5D1-5342-448E-B891-08102F2CDA34}" dt="2021-11-05T13:39:53.355" v="710" actId="478"/>
          <ac:picMkLst>
            <pc:docMk/>
            <pc:sldMk cId="1002362238" sldId="264"/>
            <ac:picMk id="5" creationId="{BC4AE2B7-CE0F-4E14-877A-1B2C621E835E}"/>
          </ac:picMkLst>
        </pc:picChg>
        <pc:picChg chg="del">
          <ac:chgData name="Caio Boa" userId="bdbd6e291adf26d3" providerId="LiveId" clId="{0BD6E5D1-5342-448E-B891-08102F2CDA34}" dt="2021-11-08T21:37:50.276" v="1824" actId="478"/>
          <ac:picMkLst>
            <pc:docMk/>
            <pc:sldMk cId="1002362238" sldId="264"/>
            <ac:picMk id="6" creationId="{577E62F7-5927-4160-B680-FE02AFE384DD}"/>
          </ac:picMkLst>
        </pc:picChg>
        <pc:picChg chg="del">
          <ac:chgData name="Caio Boa" userId="bdbd6e291adf26d3" providerId="LiveId" clId="{0BD6E5D1-5342-448E-B891-08102F2CDA34}" dt="2021-11-08T21:43:53.436" v="1910" actId="478"/>
          <ac:picMkLst>
            <pc:docMk/>
            <pc:sldMk cId="1002362238" sldId="264"/>
            <ac:picMk id="7" creationId="{84CDF802-4350-48B5-8DBB-5C6C7A4544C7}"/>
          </ac:picMkLst>
        </pc:picChg>
        <pc:picChg chg="del">
          <ac:chgData name="Caio Boa" userId="bdbd6e291adf26d3" providerId="LiveId" clId="{0BD6E5D1-5342-448E-B891-08102F2CDA34}" dt="2021-11-09T11:19:13.226" v="1992" actId="478"/>
          <ac:picMkLst>
            <pc:docMk/>
            <pc:sldMk cId="1002362238" sldId="264"/>
            <ac:picMk id="8" creationId="{195807D3-DB21-40FF-A461-0DF07CA6C85D}"/>
          </ac:picMkLst>
        </pc:picChg>
        <pc:picChg chg="del">
          <ac:chgData name="Caio Boa" userId="bdbd6e291adf26d3" providerId="LiveId" clId="{0BD6E5D1-5342-448E-B891-08102F2CDA34}" dt="2021-11-08T21:37:30.876" v="1817" actId="478"/>
          <ac:picMkLst>
            <pc:docMk/>
            <pc:sldMk cId="1002362238" sldId="264"/>
            <ac:picMk id="8" creationId="{FCEE534A-B8A7-4E0F-BEB9-FBAC406DA6D9}"/>
          </ac:picMkLst>
        </pc:picChg>
        <pc:picChg chg="del">
          <ac:chgData name="Caio Boa" userId="bdbd6e291adf26d3" providerId="LiveId" clId="{0BD6E5D1-5342-448E-B891-08102F2CDA34}" dt="2021-11-08T21:37:50.876" v="1825" actId="478"/>
          <ac:picMkLst>
            <pc:docMk/>
            <pc:sldMk cId="1002362238" sldId="264"/>
            <ac:picMk id="9" creationId="{6D08FD47-3A93-4E43-A720-7BC9D6561245}"/>
          </ac:picMkLst>
        </pc:picChg>
        <pc:picChg chg="del">
          <ac:chgData name="Caio Boa" userId="bdbd6e291adf26d3" providerId="LiveId" clId="{0BD6E5D1-5342-448E-B891-08102F2CDA34}" dt="2021-11-08T21:44:04.302" v="1913" actId="478"/>
          <ac:picMkLst>
            <pc:docMk/>
            <pc:sldMk cId="1002362238" sldId="264"/>
            <ac:picMk id="10" creationId="{A7822EDA-CAF9-4E54-9BCF-327CDB43F4A6}"/>
          </ac:picMkLst>
        </pc:picChg>
        <pc:picChg chg="del">
          <ac:chgData name="Caio Boa" userId="bdbd6e291adf26d3" providerId="LiveId" clId="{0BD6E5D1-5342-448E-B891-08102F2CDA34}" dt="2021-11-08T21:45:13.042" v="1940" actId="478"/>
          <ac:picMkLst>
            <pc:docMk/>
            <pc:sldMk cId="1002362238" sldId="264"/>
            <ac:picMk id="11" creationId="{4E534FF7-7D04-4A48-B131-1EF0BAF1F07E}"/>
          </ac:picMkLst>
        </pc:picChg>
        <pc:picChg chg="add del mod">
          <ac:chgData name="Caio Boa" userId="bdbd6e291adf26d3" providerId="LiveId" clId="{0BD6E5D1-5342-448E-B891-08102F2CDA34}" dt="2021-11-05T13:35:55.408" v="664" actId="478"/>
          <ac:picMkLst>
            <pc:docMk/>
            <pc:sldMk cId="1002362238" sldId="264"/>
            <ac:picMk id="15" creationId="{6E80EE1E-2252-4BBC-A440-488DFB9E2D9F}"/>
          </ac:picMkLst>
        </pc:picChg>
        <pc:picChg chg="add mod">
          <ac:chgData name="Caio Boa" userId="bdbd6e291adf26d3" providerId="LiveId" clId="{0BD6E5D1-5342-448E-B891-08102F2CDA34}" dt="2021-11-05T14:01:01.684" v="1617" actId="1076"/>
          <ac:picMkLst>
            <pc:docMk/>
            <pc:sldMk cId="1002362238" sldId="264"/>
            <ac:picMk id="17" creationId="{4A664ED4-172F-4ACC-A495-5ACE728F5B85}"/>
          </ac:picMkLst>
        </pc:picChg>
        <pc:picChg chg="add mod">
          <ac:chgData name="Caio Boa" userId="bdbd6e291adf26d3" providerId="LiveId" clId="{0BD6E5D1-5342-448E-B891-08102F2CDA34}" dt="2021-11-08T21:34:48.561" v="1780" actId="1076"/>
          <ac:picMkLst>
            <pc:docMk/>
            <pc:sldMk cId="1002362238" sldId="264"/>
            <ac:picMk id="20" creationId="{A6F81DF4-EF75-45CA-B456-CFFC6F7B2D2A}"/>
          </ac:picMkLst>
        </pc:picChg>
        <pc:picChg chg="del">
          <ac:chgData name="Caio Boa" userId="bdbd6e291adf26d3" providerId="LiveId" clId="{0BD6E5D1-5342-448E-B891-08102F2CDA34}" dt="2021-11-08T21:44:30.794" v="1922" actId="478"/>
          <ac:picMkLst>
            <pc:docMk/>
            <pc:sldMk cId="1002362238" sldId="264"/>
            <ac:picMk id="23" creationId="{825483EB-8EEF-404E-AC68-720C31137C30}"/>
          </ac:picMkLst>
        </pc:picChg>
        <pc:picChg chg="add mod">
          <ac:chgData name="Caio Boa" userId="bdbd6e291adf26d3" providerId="LiveId" clId="{0BD6E5D1-5342-448E-B891-08102F2CDA34}" dt="2021-11-05T14:00:56.964" v="1616" actId="1076"/>
          <ac:picMkLst>
            <pc:docMk/>
            <pc:sldMk cId="1002362238" sldId="264"/>
            <ac:picMk id="25" creationId="{84319A75-729D-422A-B48F-4532CD208425}"/>
          </ac:picMkLst>
        </pc:picChg>
        <pc:picChg chg="del">
          <ac:chgData name="Caio Boa" userId="bdbd6e291adf26d3" providerId="LiveId" clId="{0BD6E5D1-5342-448E-B891-08102F2CDA34}" dt="2021-11-08T21:44:25.487" v="1919" actId="478"/>
          <ac:picMkLst>
            <pc:docMk/>
            <pc:sldMk cId="1002362238" sldId="264"/>
            <ac:picMk id="26" creationId="{17E0A102-9C9B-40D2-8776-F3A99775BC4E}"/>
          </ac:picMkLst>
        </pc:picChg>
        <pc:picChg chg="del">
          <ac:chgData name="Caio Boa" userId="bdbd6e291adf26d3" providerId="LiveId" clId="{0BD6E5D1-5342-448E-B891-08102F2CDA34}" dt="2021-11-08T21:44:41.734" v="1926" actId="478"/>
          <ac:picMkLst>
            <pc:docMk/>
            <pc:sldMk cId="1002362238" sldId="264"/>
            <ac:picMk id="27" creationId="{71625EE3-5C01-4921-95B0-6CF036269E1A}"/>
          </ac:picMkLst>
        </pc:picChg>
        <pc:picChg chg="add mod">
          <ac:chgData name="Caio Boa" userId="bdbd6e291adf26d3" providerId="LiveId" clId="{0BD6E5D1-5342-448E-B891-08102F2CDA34}" dt="2021-11-05T14:00:55.301" v="1615" actId="1076"/>
          <ac:picMkLst>
            <pc:docMk/>
            <pc:sldMk cId="1002362238" sldId="264"/>
            <ac:picMk id="28" creationId="{FE0EEC71-DBC1-4979-AF7B-61FEA76CAC63}"/>
          </ac:picMkLst>
        </pc:picChg>
        <pc:picChg chg="add mod">
          <ac:chgData name="Caio Boa" userId="bdbd6e291adf26d3" providerId="LiveId" clId="{0BD6E5D1-5342-448E-B891-08102F2CDA34}" dt="2021-11-05T13:40:27.207" v="718" actId="1076"/>
          <ac:picMkLst>
            <pc:docMk/>
            <pc:sldMk cId="1002362238" sldId="264"/>
            <ac:picMk id="29" creationId="{172837C2-8ADE-496D-BC8F-BE07A0DEEF4F}"/>
          </ac:picMkLst>
        </pc:picChg>
        <pc:picChg chg="add mod">
          <ac:chgData name="Caio Boa" userId="bdbd6e291adf26d3" providerId="LiveId" clId="{0BD6E5D1-5342-448E-B891-08102F2CDA34}" dt="2021-11-05T13:40:37.783" v="722" actId="1076"/>
          <ac:picMkLst>
            <pc:docMk/>
            <pc:sldMk cId="1002362238" sldId="264"/>
            <ac:picMk id="30" creationId="{0D8A90C8-DD27-4C44-BFC6-5883C6C5B7E3}"/>
          </ac:picMkLst>
        </pc:picChg>
        <pc:picChg chg="add del mod">
          <ac:chgData name="Caio Boa" userId="bdbd6e291adf26d3" providerId="LiveId" clId="{0BD6E5D1-5342-448E-B891-08102F2CDA34}" dt="2021-11-08T21:32:33.930" v="1738" actId="478"/>
          <ac:picMkLst>
            <pc:docMk/>
            <pc:sldMk cId="1002362238" sldId="264"/>
            <ac:picMk id="31" creationId="{2594E27E-97F9-47A1-A744-523E7DAB5B26}"/>
          </ac:picMkLst>
        </pc:picChg>
        <pc:picChg chg="add del mod">
          <ac:chgData name="Caio Boa" userId="bdbd6e291adf26d3" providerId="LiveId" clId="{0BD6E5D1-5342-448E-B891-08102F2CDA34}" dt="2021-11-05T13:30:10.845" v="612" actId="478"/>
          <ac:picMkLst>
            <pc:docMk/>
            <pc:sldMk cId="1002362238" sldId="264"/>
            <ac:picMk id="8194" creationId="{F8466CFA-369B-4B93-B2ED-FDF94692C767}"/>
          </ac:picMkLst>
        </pc:picChg>
        <pc:picChg chg="add mod">
          <ac:chgData name="Caio Boa" userId="bdbd6e291adf26d3" providerId="LiveId" clId="{0BD6E5D1-5342-448E-B891-08102F2CDA34}" dt="2021-11-05T13:47:35.966" v="768" actId="1076"/>
          <ac:picMkLst>
            <pc:docMk/>
            <pc:sldMk cId="1002362238" sldId="264"/>
            <ac:picMk id="8196" creationId="{85F7D595-ED6D-4E05-BA36-6825D0ADA232}"/>
          </ac:picMkLst>
        </pc:picChg>
        <pc:cxnChg chg="add del mod">
          <ac:chgData name="Caio Boa" userId="bdbd6e291adf26d3" providerId="LiveId" clId="{0BD6E5D1-5342-448E-B891-08102F2CDA34}" dt="2021-11-05T13:35:02.597" v="656" actId="478"/>
          <ac:cxnSpMkLst>
            <pc:docMk/>
            <pc:sldMk cId="1002362238" sldId="264"/>
            <ac:cxnSpMk id="9" creationId="{7B20B1D1-B0B5-45A3-A3F7-E97591202EEE}"/>
          </ac:cxnSpMkLst>
        </pc:cxnChg>
        <pc:cxnChg chg="add del mod">
          <ac:chgData name="Caio Boa" userId="bdbd6e291adf26d3" providerId="LiveId" clId="{0BD6E5D1-5342-448E-B891-08102F2CDA34}" dt="2021-11-05T13:35:02.597" v="656" actId="478"/>
          <ac:cxnSpMkLst>
            <pc:docMk/>
            <pc:sldMk cId="1002362238" sldId="264"/>
            <ac:cxnSpMk id="18" creationId="{C8D403AF-2974-4651-8F31-569BF4CA94BA}"/>
          </ac:cxnSpMkLst>
        </pc:cxnChg>
      </pc:sldChg>
      <pc:sldChg chg="modSp new mod">
        <pc:chgData name="Caio Boa" userId="bdbd6e291adf26d3" providerId="LiveId" clId="{0BD6E5D1-5342-448E-B891-08102F2CDA34}" dt="2021-11-05T13:26:54.004" v="581" actId="12"/>
        <pc:sldMkLst>
          <pc:docMk/>
          <pc:sldMk cId="1857753718" sldId="268"/>
        </pc:sldMkLst>
        <pc:spChg chg="mod">
          <ac:chgData name="Caio Boa" userId="bdbd6e291adf26d3" providerId="LiveId" clId="{0BD6E5D1-5342-448E-B891-08102F2CDA34}" dt="2021-11-05T13:26:44.336" v="579" actId="122"/>
          <ac:spMkLst>
            <pc:docMk/>
            <pc:sldMk cId="1857753718" sldId="268"/>
            <ac:spMk id="2" creationId="{4545A94F-4D04-4EB0-AD00-28C334C15B89}"/>
          </ac:spMkLst>
        </pc:spChg>
        <pc:spChg chg="mod">
          <ac:chgData name="Caio Boa" userId="bdbd6e291adf26d3" providerId="LiveId" clId="{0BD6E5D1-5342-448E-B891-08102F2CDA34}" dt="2021-11-05T13:26:54.004" v="581" actId="12"/>
          <ac:spMkLst>
            <pc:docMk/>
            <pc:sldMk cId="1857753718" sldId="268"/>
            <ac:spMk id="3" creationId="{FFDBE480-EEED-4BD8-8BEB-C26FFFAB6524}"/>
          </ac:spMkLst>
        </pc:spChg>
      </pc:sldChg>
      <pc:sldChg chg="modSp new mod">
        <pc:chgData name="Caio Boa" userId="bdbd6e291adf26d3" providerId="LiveId" clId="{0BD6E5D1-5342-448E-B891-08102F2CDA34}" dt="2021-11-05T13:11:02.325" v="38" actId="20577"/>
        <pc:sldMkLst>
          <pc:docMk/>
          <pc:sldMk cId="896461286" sldId="269"/>
        </pc:sldMkLst>
        <pc:spChg chg="mod">
          <ac:chgData name="Caio Boa" userId="bdbd6e291adf26d3" providerId="LiveId" clId="{0BD6E5D1-5342-448E-B891-08102F2CDA34}" dt="2021-11-05T13:11:02.325" v="38" actId="20577"/>
          <ac:spMkLst>
            <pc:docMk/>
            <pc:sldMk cId="896461286" sldId="269"/>
            <ac:spMk id="2" creationId="{099D6860-48AB-4790-A0A4-776473140101}"/>
          </ac:spMkLst>
        </pc:spChg>
      </pc:sldChg>
      <pc:sldChg chg="addSp delSp modSp mod">
        <pc:chgData name="Caio Boa" userId="bdbd6e291adf26d3" providerId="LiveId" clId="{0BD6E5D1-5342-448E-B891-08102F2CDA34}" dt="2021-11-09T12:34:02.320" v="2078" actId="1076"/>
        <pc:sldMkLst>
          <pc:docMk/>
          <pc:sldMk cId="856833351" sldId="270"/>
        </pc:sldMkLst>
        <pc:spChg chg="mod">
          <ac:chgData name="Caio Boa" userId="bdbd6e291adf26d3" providerId="LiveId" clId="{0BD6E5D1-5342-448E-B891-08102F2CDA34}" dt="2021-11-08T21:42:25.010" v="1879" actId="20577"/>
          <ac:spMkLst>
            <pc:docMk/>
            <pc:sldMk cId="856833351" sldId="270"/>
            <ac:spMk id="15" creationId="{A62B23F9-24A5-419A-BC1D-E450CEA8AB24}"/>
          </ac:spMkLst>
        </pc:spChg>
        <pc:spChg chg="mod">
          <ac:chgData name="Caio Boa" userId="bdbd6e291adf26d3" providerId="LiveId" clId="{0BD6E5D1-5342-448E-B891-08102F2CDA34}" dt="2021-11-09T11:16:28.608" v="1975" actId="1076"/>
          <ac:spMkLst>
            <pc:docMk/>
            <pc:sldMk cId="856833351" sldId="270"/>
            <ac:spMk id="16" creationId="{8EF11E72-86BA-4EDD-A766-1DDF8DF9505C}"/>
          </ac:spMkLst>
        </pc:spChg>
        <pc:spChg chg="add del mod">
          <ac:chgData name="Caio Boa" userId="bdbd6e291adf26d3" providerId="LiveId" clId="{0BD6E5D1-5342-448E-B891-08102F2CDA34}" dt="2021-11-08T21:42:52.132" v="1893" actId="20577"/>
          <ac:spMkLst>
            <pc:docMk/>
            <pc:sldMk cId="856833351" sldId="270"/>
            <ac:spMk id="17" creationId="{A9E7A16D-5076-4F85-B33A-814217B52922}"/>
          </ac:spMkLst>
        </pc:spChg>
        <pc:spChg chg="add del mod">
          <ac:chgData name="Caio Boa" userId="bdbd6e291adf26d3" providerId="LiveId" clId="{0BD6E5D1-5342-448E-B891-08102F2CDA34}" dt="2021-11-09T12:33:29.004" v="2067" actId="478"/>
          <ac:spMkLst>
            <pc:docMk/>
            <pc:sldMk cId="856833351" sldId="270"/>
            <ac:spMk id="28" creationId="{8B1E59BD-D9FF-4D95-B3D0-6CB2703692DE}"/>
          </ac:spMkLst>
        </pc:spChg>
        <pc:spChg chg="mod">
          <ac:chgData name="Caio Boa" userId="bdbd6e291adf26d3" providerId="LiveId" clId="{0BD6E5D1-5342-448E-B891-08102F2CDA34}" dt="2021-11-09T12:33:58.704" v="2077" actId="1076"/>
          <ac:spMkLst>
            <pc:docMk/>
            <pc:sldMk cId="856833351" sldId="270"/>
            <ac:spMk id="30" creationId="{42B06156-6D32-4980-950C-47451A6362CA}"/>
          </ac:spMkLst>
        </pc:spChg>
        <pc:spChg chg="mod">
          <ac:chgData name="Caio Boa" userId="bdbd6e291adf26d3" providerId="LiveId" clId="{0BD6E5D1-5342-448E-B891-08102F2CDA34}" dt="2021-11-09T12:34:02.320" v="2078" actId="1076"/>
          <ac:spMkLst>
            <pc:docMk/>
            <pc:sldMk cId="856833351" sldId="270"/>
            <ac:spMk id="31" creationId="{9E5E0CAD-B9CF-48D0-AE21-C3376AC49CE2}"/>
          </ac:spMkLst>
        </pc:spChg>
        <pc:spChg chg="add del mod">
          <ac:chgData name="Caio Boa" userId="bdbd6e291adf26d3" providerId="LiveId" clId="{0BD6E5D1-5342-448E-B891-08102F2CDA34}" dt="2021-11-09T12:33:30.910" v="2068" actId="478"/>
          <ac:spMkLst>
            <pc:docMk/>
            <pc:sldMk cId="856833351" sldId="270"/>
            <ac:spMk id="32" creationId="{A1E8F68E-382C-46E4-9C9D-B4F97FE29F94}"/>
          </ac:spMkLst>
        </pc:spChg>
        <pc:spChg chg="add del mod">
          <ac:chgData name="Caio Boa" userId="bdbd6e291adf26d3" providerId="LiveId" clId="{0BD6E5D1-5342-448E-B891-08102F2CDA34}" dt="2021-11-09T12:33:32.428" v="2070" actId="478"/>
          <ac:spMkLst>
            <pc:docMk/>
            <pc:sldMk cId="856833351" sldId="270"/>
            <ac:spMk id="33" creationId="{3665B020-2917-411A-9A65-0C212F53E90D}"/>
          </ac:spMkLst>
        </pc:spChg>
        <pc:spChg chg="add mod">
          <ac:chgData name="Caio Boa" userId="bdbd6e291adf26d3" providerId="LiveId" clId="{0BD6E5D1-5342-448E-B891-08102F2CDA34}" dt="2021-11-09T11:16:31.984" v="1976" actId="1076"/>
          <ac:spMkLst>
            <pc:docMk/>
            <pc:sldMk cId="856833351" sldId="270"/>
            <ac:spMk id="34" creationId="{F6A2EE43-CDAB-485C-9AB0-80D653EFA346}"/>
          </ac:spMkLst>
        </pc:spChg>
        <pc:spChg chg="add mod">
          <ac:chgData name="Caio Boa" userId="bdbd6e291adf26d3" providerId="LiveId" clId="{0BD6E5D1-5342-448E-B891-08102F2CDA34}" dt="2021-11-09T12:32:54.376" v="2061" actId="1076"/>
          <ac:spMkLst>
            <pc:docMk/>
            <pc:sldMk cId="856833351" sldId="270"/>
            <ac:spMk id="35" creationId="{4C775161-4CF2-4A1F-BDA9-6A85F8726B97}"/>
          </ac:spMkLst>
        </pc:spChg>
        <pc:spChg chg="add mod">
          <ac:chgData name="Caio Boa" userId="bdbd6e291adf26d3" providerId="LiveId" clId="{0BD6E5D1-5342-448E-B891-08102F2CDA34}" dt="2021-11-09T11:16:40.251" v="1978" actId="207"/>
          <ac:spMkLst>
            <pc:docMk/>
            <pc:sldMk cId="856833351" sldId="270"/>
            <ac:spMk id="36" creationId="{9182DAAE-6D3E-46FD-8B28-EFDF7C8F984E}"/>
          </ac:spMkLst>
        </pc:spChg>
        <pc:spChg chg="add mod">
          <ac:chgData name="Caio Boa" userId="bdbd6e291adf26d3" providerId="LiveId" clId="{0BD6E5D1-5342-448E-B891-08102F2CDA34}" dt="2021-11-09T12:33:27.104" v="2066" actId="1076"/>
          <ac:spMkLst>
            <pc:docMk/>
            <pc:sldMk cId="856833351" sldId="270"/>
            <ac:spMk id="37" creationId="{C5B278DB-1D3B-4A85-8264-6581C21E8988}"/>
          </ac:spMkLst>
        </pc:spChg>
        <pc:spChg chg="add mod">
          <ac:chgData name="Caio Boa" userId="bdbd6e291adf26d3" providerId="LiveId" clId="{0BD6E5D1-5342-448E-B891-08102F2CDA34}" dt="2021-11-09T12:33:50.537" v="2073" actId="1076"/>
          <ac:spMkLst>
            <pc:docMk/>
            <pc:sldMk cId="856833351" sldId="270"/>
            <ac:spMk id="38" creationId="{7700DBAD-BB1D-47A6-B937-39CD781C3033}"/>
          </ac:spMkLst>
        </pc:spChg>
        <pc:spChg chg="add mod">
          <ac:chgData name="Caio Boa" userId="bdbd6e291adf26d3" providerId="LiveId" clId="{0BD6E5D1-5342-448E-B891-08102F2CDA34}" dt="2021-11-09T12:33:53.640" v="2074" actId="1076"/>
          <ac:spMkLst>
            <pc:docMk/>
            <pc:sldMk cId="856833351" sldId="270"/>
            <ac:spMk id="39" creationId="{A27D576E-266B-4A9A-8FA0-F0A7DC2795A7}"/>
          </ac:spMkLst>
        </pc:spChg>
        <pc:picChg chg="del">
          <ac:chgData name="Caio Boa" userId="bdbd6e291adf26d3" providerId="LiveId" clId="{0BD6E5D1-5342-448E-B891-08102F2CDA34}" dt="2021-11-08T21:41:55.593" v="1871" actId="478"/>
          <ac:picMkLst>
            <pc:docMk/>
            <pc:sldMk cId="856833351" sldId="270"/>
            <ac:picMk id="7" creationId="{29C8E1F0-F02F-4E3F-A862-97032545BF13}"/>
          </ac:picMkLst>
        </pc:picChg>
        <pc:picChg chg="del">
          <ac:chgData name="Caio Boa" userId="bdbd6e291adf26d3" providerId="LiveId" clId="{0BD6E5D1-5342-448E-B891-08102F2CDA34}" dt="2021-11-08T21:40:52.405" v="1853" actId="478"/>
          <ac:picMkLst>
            <pc:docMk/>
            <pc:sldMk cId="856833351" sldId="270"/>
            <ac:picMk id="25" creationId="{72713F58-CCD4-49EB-B199-F5EE3690330D}"/>
          </ac:picMkLst>
        </pc:picChg>
        <pc:picChg chg="del">
          <ac:chgData name="Caio Boa" userId="bdbd6e291adf26d3" providerId="LiveId" clId="{0BD6E5D1-5342-448E-B891-08102F2CDA34}" dt="2021-11-08T21:40:53.177" v="1854" actId="478"/>
          <ac:picMkLst>
            <pc:docMk/>
            <pc:sldMk cId="856833351" sldId="270"/>
            <ac:picMk id="27" creationId="{5DE10B1B-18C7-4208-B144-2423DEC4A8CB}"/>
          </ac:picMkLst>
        </pc:picChg>
        <pc:picChg chg="del">
          <ac:chgData name="Caio Boa" userId="bdbd6e291adf26d3" providerId="LiveId" clId="{0BD6E5D1-5342-448E-B891-08102F2CDA34}" dt="2021-11-08T21:40:41.926" v="1849" actId="478"/>
          <ac:picMkLst>
            <pc:docMk/>
            <pc:sldMk cId="856833351" sldId="270"/>
            <ac:picMk id="29" creationId="{18B39A9C-639C-4EAD-A359-AEB19BEEBA48}"/>
          </ac:picMkLst>
        </pc:picChg>
      </pc:sldChg>
    </pc:docChg>
  </pc:docChgLst>
  <pc:docChgLst>
    <pc:chgData name="Guest User" providerId="Windows Live" clId="Web-{39C1E455-CE3C-49CD-AE93-AA77877D52A4}"/>
    <pc:docChg chg="addSld modSld sldOrd addMainMaster delMainMaster">
      <pc:chgData name="Guest User" userId="" providerId="Windows Live" clId="Web-{39C1E455-CE3C-49CD-AE93-AA77877D52A4}" dt="2021-11-05T15:54:14.503" v="330" actId="1076"/>
      <pc:docMkLst>
        <pc:docMk/>
      </pc:docMkLst>
      <pc:sldChg chg="addSp delSp modSp mod setBg modClrScheme delDesignElem chgLayout">
        <pc:chgData name="Guest User" userId="" providerId="Windows Live" clId="Web-{39C1E455-CE3C-49CD-AE93-AA77877D52A4}" dt="2021-11-05T15:52:57.767" v="326"/>
        <pc:sldMkLst>
          <pc:docMk/>
          <pc:sldMk cId="371960150" sldId="256"/>
        </pc:sldMkLst>
        <pc:spChg chg="mod">
          <ac:chgData name="Guest User" userId="" providerId="Windows Live" clId="Web-{39C1E455-CE3C-49CD-AE93-AA77877D52A4}" dt="2021-11-05T15:49:16.090" v="319"/>
          <ac:spMkLst>
            <pc:docMk/>
            <pc:sldMk cId="371960150" sldId="256"/>
            <ac:spMk id="2" creationId="{92CA1C66-818E-4D63-A28F-4BFC6FCBF78D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371960150" sldId="256"/>
            <ac:spMk id="137" creationId="{A8384FB5-9ADC-4DDC-881B-597D56F5B15D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371960150" sldId="256"/>
            <ac:spMk id="139" creationId="{91E5A9A7-95C6-4F4F-B00E-C82E07FE62EF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371960150" sldId="256"/>
            <ac:spMk id="141" creationId="{D07DD2DE-F619-49DD-B5E7-03A290FF4ED1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371960150" sldId="256"/>
            <ac:spMk id="143" creationId="{85149191-5F60-4A28-AAFF-039F96B0F3EC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371960150" sldId="256"/>
            <ac:spMk id="145" creationId="{F8260ED5-17F7-4158-B241-D51DD4CF1B7E}"/>
          </ac:spMkLst>
        </pc:spChg>
        <pc:spChg chg="add del">
          <ac:chgData name="Guest User" userId="" providerId="Windows Live" clId="Web-{39C1E455-CE3C-49CD-AE93-AA77877D52A4}" dt="2021-11-05T15:49:16.090" v="319"/>
          <ac:spMkLst>
            <pc:docMk/>
            <pc:sldMk cId="371960150" sldId="256"/>
            <ac:spMk id="1030" creationId="{C5BDD1EA-D8C1-45AF-9F0A-14A2A137BA2A}"/>
          </ac:spMkLst>
        </pc:spChg>
        <pc:spChg chg="add del">
          <ac:chgData name="Guest User" userId="" providerId="Windows Live" clId="Web-{39C1E455-CE3C-49CD-AE93-AA77877D52A4}" dt="2021-11-05T15:49:16.090" v="319"/>
          <ac:spMkLst>
            <pc:docMk/>
            <pc:sldMk cId="371960150" sldId="256"/>
            <ac:spMk id="1031" creationId="{14354E08-0068-48D7-A8AD-84C7B1CF585D}"/>
          </ac:spMkLst>
        </pc:spChg>
        <pc:grpChg chg="add del">
          <ac:chgData name="Guest User" userId="" providerId="Windows Live" clId="Web-{39C1E455-CE3C-49CD-AE93-AA77877D52A4}" dt="2021-11-05T15:49:16.090" v="319"/>
          <ac:grpSpMkLst>
            <pc:docMk/>
            <pc:sldMk cId="371960150" sldId="256"/>
            <ac:grpSpMk id="1032" creationId="{A779F34F-2960-4B81-BA08-445B6F6A0CD7}"/>
          </ac:grpSpMkLst>
        </pc:grpChg>
        <pc:picChg chg="mod">
          <ac:chgData name="Guest User" userId="" providerId="Windows Live" clId="Web-{39C1E455-CE3C-49CD-AE93-AA77877D52A4}" dt="2021-11-05T15:49:16.090" v="319"/>
          <ac:picMkLst>
            <pc:docMk/>
            <pc:sldMk cId="371960150" sldId="256"/>
            <ac:picMk id="1028" creationId="{3E3ACAEB-C0C0-4A16-BEEB-8CA217D47D7E}"/>
          </ac:picMkLst>
        </pc:picChg>
      </pc:sldChg>
      <pc:sldChg chg="mod modClrScheme chgLayout">
        <pc:chgData name="Guest User" userId="" providerId="Windows Live" clId="Web-{39C1E455-CE3C-49CD-AE93-AA77877D52A4}" dt="2021-11-05T15:52:57.767" v="326"/>
        <pc:sldMkLst>
          <pc:docMk/>
          <pc:sldMk cId="685287773" sldId="258"/>
        </pc:sldMkLst>
      </pc:sldChg>
      <pc:sldChg chg="addSp delSp modSp mod setBg modClrScheme addAnim delAnim delDesignElem chgLayout">
        <pc:chgData name="Guest User" userId="" providerId="Windows Live" clId="Web-{39C1E455-CE3C-49CD-AE93-AA77877D52A4}" dt="2021-11-05T15:52:57.767" v="326"/>
        <pc:sldMkLst>
          <pc:docMk/>
          <pc:sldMk cId="2267186082" sldId="259"/>
        </pc:sldMkLst>
        <pc:spChg chg="mod ord">
          <ac:chgData name="Guest User" userId="" providerId="Windows Live" clId="Web-{39C1E455-CE3C-49CD-AE93-AA77877D52A4}" dt="2021-11-05T15:52:57.767" v="326"/>
          <ac:spMkLst>
            <pc:docMk/>
            <pc:sldMk cId="2267186082" sldId="259"/>
            <ac:spMk id="2" creationId="{AAE31083-86EE-4A91-AF98-240194A1779A}"/>
          </ac:spMkLst>
        </pc:spChg>
        <pc:spChg chg="mod ord">
          <ac:chgData name="Guest User" userId="" providerId="Windows Live" clId="Web-{39C1E455-CE3C-49CD-AE93-AA77877D52A4}" dt="2021-11-05T15:52:57.767" v="326"/>
          <ac:spMkLst>
            <pc:docMk/>
            <pc:sldMk cId="2267186082" sldId="259"/>
            <ac:spMk id="3" creationId="{7C206D29-0889-4B18-A747-868A5579CB6D}"/>
          </ac:spMkLst>
        </pc:spChg>
        <pc:spChg chg="add del">
          <ac:chgData name="Guest User" userId="" providerId="Windows Live" clId="Web-{39C1E455-CE3C-49CD-AE93-AA77877D52A4}" dt="2021-11-05T15:49:18.278" v="320"/>
          <ac:spMkLst>
            <pc:docMk/>
            <pc:sldMk cId="2267186082" sldId="259"/>
            <ac:spMk id="6" creationId="{4609862E-48F9-45AC-8D44-67A0268A7935}"/>
          </ac:spMkLst>
        </pc:spChg>
        <pc:spChg chg="add del">
          <ac:chgData name="Guest User" userId="" providerId="Windows Live" clId="Web-{39C1E455-CE3C-49CD-AE93-AA77877D52A4}" dt="2021-11-05T15:49:18.278" v="320"/>
          <ac:spMkLst>
            <pc:docMk/>
            <pc:sldMk cId="2267186082" sldId="259"/>
            <ac:spMk id="7" creationId="{2D5EEA8B-2D86-4D1D-96B3-6B8290303786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2267186082" sldId="259"/>
            <ac:spMk id="8" creationId="{6F5A5072-7B47-4D32-B52A-4EBBF590B8A5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2267186082" sldId="259"/>
            <ac:spMk id="10" creationId="{9715DAF0-AE1B-46C9-8A6B-DB2AA05AB91D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2267186082" sldId="259"/>
            <ac:spMk id="12" creationId="{6016219D-510E-4184-9090-6D5578A87BD1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2267186082" sldId="259"/>
            <ac:spMk id="14" creationId="{AFF4A713-7B75-4B21-90D7-5AB19547C728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2267186082" sldId="259"/>
            <ac:spMk id="16" creationId="{DC631C0B-6DA6-4E57-8231-CE32B3434A7E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2267186082" sldId="259"/>
            <ac:spMk id="18" creationId="{C29501E6-A978-4A61-9689-9085AF97A53A}"/>
          </ac:spMkLst>
        </pc:spChg>
      </pc:sldChg>
      <pc:sldChg chg="addSp delSp modSp mod modClrScheme setClrOvrMap delDesignElem chgLayout">
        <pc:chgData name="Guest User" userId="" providerId="Windows Live" clId="Web-{39C1E455-CE3C-49CD-AE93-AA77877D52A4}" dt="2021-11-05T15:52:57.767" v="326"/>
        <pc:sldMkLst>
          <pc:docMk/>
          <pc:sldMk cId="1488488453" sldId="260"/>
        </pc:sldMkLst>
        <pc:spChg chg="mod">
          <ac:chgData name="Guest User" userId="" providerId="Windows Live" clId="Web-{39C1E455-CE3C-49CD-AE93-AA77877D52A4}" dt="2021-11-05T15:48:57.277" v="300"/>
          <ac:spMkLst>
            <pc:docMk/>
            <pc:sldMk cId="1488488453" sldId="260"/>
            <ac:spMk id="2" creationId="{A15D6AAF-1C4A-43A6-81F1-D7BD0895DBFD}"/>
          </ac:spMkLst>
        </pc:spChg>
        <pc:spChg chg="add del">
          <ac:chgData name="Guest User" userId="" providerId="Windows Live" clId="Web-{39C1E455-CE3C-49CD-AE93-AA77877D52A4}" dt="2021-11-05T15:48:57.277" v="300"/>
          <ac:spMkLst>
            <pc:docMk/>
            <pc:sldMk cId="1488488453" sldId="260"/>
            <ac:spMk id="8" creationId="{DB8424AB-D56B-4256-866A-5B54DE93C20F}"/>
          </ac:spMkLst>
        </pc:spChg>
        <pc:spChg chg="add del">
          <ac:chgData name="Guest User" userId="" providerId="Windows Live" clId="Web-{39C1E455-CE3C-49CD-AE93-AA77877D52A4}" dt="2021-11-05T15:48:57.277" v="300"/>
          <ac:spMkLst>
            <pc:docMk/>
            <pc:sldMk cId="1488488453" sldId="260"/>
            <ac:spMk id="10" creationId="{FC999C28-AD33-4EB7-A5F1-C06D10A5FDF7}"/>
          </ac:spMkLst>
        </pc:spChg>
        <pc:spChg chg="add del">
          <ac:chgData name="Guest User" userId="" providerId="Windows Live" clId="Web-{39C1E455-CE3C-49CD-AE93-AA77877D52A4}" dt="2021-11-05T15:48:57.277" v="300"/>
          <ac:spMkLst>
            <pc:docMk/>
            <pc:sldMk cId="1488488453" sldId="260"/>
            <ac:spMk id="12" creationId="{0864E5C9-52C9-4572-AC75-548B9B9C2648}"/>
          </ac:spMkLst>
        </pc:spChg>
        <pc:spChg chg="add del">
          <ac:chgData name="Guest User" userId="" providerId="Windows Live" clId="Web-{39C1E455-CE3C-49CD-AE93-AA77877D52A4}" dt="2021-11-05T15:48:57.277" v="300"/>
          <ac:spMkLst>
            <pc:docMk/>
            <pc:sldMk cId="1488488453" sldId="260"/>
            <ac:spMk id="14" creationId="{45CC6500-4DBD-4C34-BC14-2387FB483BEB}"/>
          </ac:spMkLst>
        </pc:spChg>
        <pc:spChg chg="add del">
          <ac:chgData name="Guest User" userId="" providerId="Windows Live" clId="Web-{39C1E455-CE3C-49CD-AE93-AA77877D52A4}" dt="2021-11-05T15:48:57.277" v="300"/>
          <ac:spMkLst>
            <pc:docMk/>
            <pc:sldMk cId="1488488453" sldId="260"/>
            <ac:spMk id="16" creationId="{4E34A3B6-BAD2-4156-BDC6-4736248BFDE0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488488453" sldId="260"/>
            <ac:spMk id="135" creationId="{0DE6A193-4755-479A-BC6F-A7EBCA73BE1A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488488453" sldId="260"/>
            <ac:spMk id="137" creationId="{5A55B759-31A7-423C-9BC2-A8BC09FE98B9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488488453" sldId="260"/>
            <ac:spMk id="139" creationId="{F78796AF-79A0-47AC-BEFD-BFFC00F968C4}"/>
          </ac:spMkLst>
        </pc:spChg>
        <pc:picChg chg="mod">
          <ac:chgData name="Guest User" userId="" providerId="Windows Live" clId="Web-{39C1E455-CE3C-49CD-AE93-AA77877D52A4}" dt="2021-11-05T15:48:57.277" v="300"/>
          <ac:picMkLst>
            <pc:docMk/>
            <pc:sldMk cId="1488488453" sldId="260"/>
            <ac:picMk id="3" creationId="{CD5E5751-41F8-4808-A04E-455A8C11804A}"/>
          </ac:picMkLst>
        </pc:picChg>
      </pc:sldChg>
      <pc:sldChg chg="addSp delSp modSp">
        <pc:chgData name="Guest User" userId="" providerId="Windows Live" clId="Web-{39C1E455-CE3C-49CD-AE93-AA77877D52A4}" dt="2021-11-05T14:10:49.256" v="100" actId="20577"/>
        <pc:sldMkLst>
          <pc:docMk/>
          <pc:sldMk cId="4223583060" sldId="262"/>
        </pc:sldMkLst>
        <pc:spChg chg="mod">
          <ac:chgData name="Guest User" userId="" providerId="Windows Live" clId="Web-{39C1E455-CE3C-49CD-AE93-AA77877D52A4}" dt="2021-11-05T14:10:49.256" v="100" actId="20577"/>
          <ac:spMkLst>
            <pc:docMk/>
            <pc:sldMk cId="4223583060" sldId="262"/>
            <ac:spMk id="3" creationId="{E6AA6B2B-CE16-450C-9AD3-9BC86F449FAD}"/>
          </ac:spMkLst>
        </pc:spChg>
        <pc:picChg chg="add mod">
          <ac:chgData name="Guest User" userId="" providerId="Windows Live" clId="Web-{39C1E455-CE3C-49CD-AE93-AA77877D52A4}" dt="2021-11-05T14:07:49.406" v="26" actId="1076"/>
          <ac:picMkLst>
            <pc:docMk/>
            <pc:sldMk cId="4223583060" sldId="262"/>
            <ac:picMk id="4" creationId="{20E1DE55-28B9-4CC4-8A05-D3C7FC9065F2}"/>
          </ac:picMkLst>
        </pc:picChg>
        <pc:picChg chg="del">
          <ac:chgData name="Guest User" userId="" providerId="Windows Live" clId="Web-{39C1E455-CE3C-49CD-AE93-AA77877D52A4}" dt="2021-11-05T14:07:06.421" v="18"/>
          <ac:picMkLst>
            <pc:docMk/>
            <pc:sldMk cId="4223583060" sldId="262"/>
            <ac:picMk id="5122" creationId="{18866787-F281-44F6-A27E-15A979289941}"/>
          </ac:picMkLst>
        </pc:picChg>
      </pc:sldChg>
      <pc:sldChg chg="addSp delSp modSp mod ord modClrScheme delDesignElem chgLayout">
        <pc:chgData name="Guest User" userId="" providerId="Windows Live" clId="Web-{39C1E455-CE3C-49CD-AE93-AA77877D52A4}" dt="2021-11-05T15:54:14.503" v="330" actId="1076"/>
        <pc:sldMkLst>
          <pc:docMk/>
          <pc:sldMk cId="1002362238" sldId="264"/>
        </pc:sldMkLst>
        <pc:spChg chg="mod ord">
          <ac:chgData name="Guest User" userId="" providerId="Windows Live" clId="Web-{39C1E455-CE3C-49CD-AE93-AA77877D52A4}" dt="2021-11-05T15:52:57.767" v="326"/>
          <ac:spMkLst>
            <pc:docMk/>
            <pc:sldMk cId="1002362238" sldId="264"/>
            <ac:spMk id="2" creationId="{0F7284FF-84C7-45D5-A166-A79BD9EF1D3C}"/>
          </ac:spMkLst>
        </pc:spChg>
        <pc:spChg chg="mod ord">
          <ac:chgData name="Guest User" userId="" providerId="Windows Live" clId="Web-{39C1E455-CE3C-49CD-AE93-AA77877D52A4}" dt="2021-11-05T15:52:57.767" v="326"/>
          <ac:spMkLst>
            <pc:docMk/>
            <pc:sldMk cId="1002362238" sldId="264"/>
            <ac:spMk id="22" creationId="{52297B84-503D-4D52-8FBC-DAB89F778E9C}"/>
          </ac:spMkLst>
        </pc:spChg>
        <pc:spChg chg="mod ord">
          <ac:chgData name="Guest User" userId="" providerId="Windows Live" clId="Web-{39C1E455-CE3C-49CD-AE93-AA77877D52A4}" dt="2021-11-05T15:35:37.836" v="255" actId="1076"/>
          <ac:spMkLst>
            <pc:docMk/>
            <pc:sldMk cId="1002362238" sldId="264"/>
            <ac:spMk id="36" creationId="{3F9AD8E5-F95B-4E79-AE6E-056D58FD3A42}"/>
          </ac:spMkLst>
        </pc:spChg>
        <pc:spChg chg="mod ord">
          <ac:chgData name="Guest User" userId="" providerId="Windows Live" clId="Web-{39C1E455-CE3C-49CD-AE93-AA77877D52A4}" dt="2021-11-05T15:49:41.247" v="323" actId="1076"/>
          <ac:spMkLst>
            <pc:docMk/>
            <pc:sldMk cId="1002362238" sldId="264"/>
            <ac:spMk id="37" creationId="{7EE08A4C-4E1C-4B1C-83FB-DFEE0E6D6B68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002362238" sldId="264"/>
            <ac:spMk id="71" creationId="{91F32EBA-ED97-466E-8CFA-8382584155D0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002362238" sldId="264"/>
            <ac:spMk id="73" creationId="{62A38935-BB53-4DF7-A56E-48DD25B685D7}"/>
          </ac:spMkLst>
        </pc:spChg>
        <pc:picChg chg="add del mod">
          <ac:chgData name="Guest User" userId="" providerId="Windows Live" clId="Web-{39C1E455-CE3C-49CD-AE93-AA77877D52A4}" dt="2021-11-05T15:30:42.872" v="227"/>
          <ac:picMkLst>
            <pc:docMk/>
            <pc:sldMk cId="1002362238" sldId="264"/>
            <ac:picMk id="3" creationId="{A73D8CB8-9CC3-4FB0-833A-BBE86F76C6B5}"/>
          </ac:picMkLst>
        </pc:picChg>
        <pc:picChg chg="add mod ord">
          <ac:chgData name="Guest User" userId="" providerId="Windows Live" clId="Web-{39C1E455-CE3C-49CD-AE93-AA77877D52A4}" dt="2021-11-05T15:51:06.093" v="324" actId="1076"/>
          <ac:picMkLst>
            <pc:docMk/>
            <pc:sldMk cId="1002362238" sldId="264"/>
            <ac:picMk id="4" creationId="{3D3B2A6E-BB9F-4584-939D-585779ED0089}"/>
          </ac:picMkLst>
        </pc:picChg>
        <pc:picChg chg="mod ord">
          <ac:chgData name="Guest User" userId="" providerId="Windows Live" clId="Web-{39C1E455-CE3C-49CD-AE93-AA77877D52A4}" dt="2021-11-05T15:51:07.546" v="325" actId="1076"/>
          <ac:picMkLst>
            <pc:docMk/>
            <pc:sldMk cId="1002362238" sldId="264"/>
            <ac:picMk id="29" creationId="{172837C2-8ADE-496D-BC8F-BE07A0DEEF4F}"/>
          </ac:picMkLst>
        </pc:picChg>
        <pc:picChg chg="mod ord">
          <ac:chgData name="Guest User" userId="" providerId="Windows Live" clId="Web-{39C1E455-CE3C-49CD-AE93-AA77877D52A4}" dt="2021-11-05T15:54:14.503" v="330" actId="1076"/>
          <ac:picMkLst>
            <pc:docMk/>
            <pc:sldMk cId="1002362238" sldId="264"/>
            <ac:picMk id="30" creationId="{0D8A90C8-DD27-4C44-BFC6-5883C6C5B7E3}"/>
          </ac:picMkLst>
        </pc:picChg>
        <pc:picChg chg="del">
          <ac:chgData name="Guest User" userId="" providerId="Windows Live" clId="Web-{39C1E455-CE3C-49CD-AE93-AA77877D52A4}" dt="2021-11-05T15:30:35.997" v="224"/>
          <ac:picMkLst>
            <pc:docMk/>
            <pc:sldMk cId="1002362238" sldId="264"/>
            <ac:picMk id="8196" creationId="{85F7D595-ED6D-4E05-BA36-6825D0ADA232}"/>
          </ac:picMkLst>
        </pc:picChg>
      </pc:sldChg>
      <pc:sldChg chg="addSp delSp modSp mod setBg modClrScheme setClrOvrMap delDesignElem chgLayout">
        <pc:chgData name="Guest User" userId="" providerId="Windows Live" clId="Web-{39C1E455-CE3C-49CD-AE93-AA77877D52A4}" dt="2021-11-05T15:53:07.158" v="329"/>
        <pc:sldMkLst>
          <pc:docMk/>
          <pc:sldMk cId="467329700" sldId="265"/>
        </pc:sldMkLst>
        <pc:spChg chg="mod ord">
          <ac:chgData name="Guest User" userId="" providerId="Windows Live" clId="Web-{39C1E455-CE3C-49CD-AE93-AA77877D52A4}" dt="2021-11-05T15:52:57.767" v="326"/>
          <ac:spMkLst>
            <pc:docMk/>
            <pc:sldMk cId="467329700" sldId="265"/>
            <ac:spMk id="2" creationId="{2CB88863-FB63-4A3E-8214-5A29F0F00072}"/>
          </ac:spMkLst>
        </pc:spChg>
        <pc:spChg chg="mod ord">
          <ac:chgData name="Guest User" userId="" providerId="Windows Live" clId="Web-{39C1E455-CE3C-49CD-AE93-AA77877D52A4}" dt="2021-11-05T15:52:57.767" v="326"/>
          <ac:spMkLst>
            <pc:docMk/>
            <pc:sldMk cId="467329700" sldId="265"/>
            <ac:spMk id="3" creationId="{1B900397-9633-4D19-885D-C984DFDB22DE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467329700" sldId="265"/>
            <ac:spMk id="22" creationId="{C5E6CFF1-2F42-4E10-9A97-F116F46F53FE}"/>
          </ac:spMkLst>
        </pc:spChg>
        <pc:spChg chg="add del">
          <ac:chgData name="Guest User" userId="" providerId="Windows Live" clId="Web-{39C1E455-CE3C-49CD-AE93-AA77877D52A4}" dt="2021-11-05T15:49:10.809" v="316"/>
          <ac:spMkLst>
            <pc:docMk/>
            <pc:sldMk cId="467329700" sldId="265"/>
            <ac:spMk id="23" creationId="{1AB8FFBB-0A2D-4D4C-B94B-320ABB3490DA}"/>
          </ac:spMkLst>
        </pc:spChg>
        <pc:grpChg chg="add del">
          <ac:chgData name="Guest User" userId="" providerId="Windows Live" clId="Web-{39C1E455-CE3C-49CD-AE93-AA77877D52A4}" dt="2021-11-05T15:49:10.809" v="316"/>
          <ac:grpSpMkLst>
            <pc:docMk/>
            <pc:sldMk cId="467329700" sldId="265"/>
            <ac:grpSpMk id="25" creationId="{0EC92BD4-3684-4A4A-84FF-704DCA7A3E0C}"/>
          </ac:grpSpMkLst>
        </pc:grpChg>
        <pc:picChg chg="del mod">
          <ac:chgData name="Guest User" userId="" providerId="Windows Live" clId="Web-{39C1E455-CE3C-49CD-AE93-AA77877D52A4}" dt="2021-11-05T15:53:07.158" v="329"/>
          <ac:picMkLst>
            <pc:docMk/>
            <pc:sldMk cId="467329700" sldId="265"/>
            <ac:picMk id="18" creationId="{B0ECDCB3-4694-4257-846E-33A9520E7386}"/>
          </ac:picMkLst>
        </pc:picChg>
        <pc:cxnChg chg="add del">
          <ac:chgData name="Guest User" userId="" providerId="Windows Live" clId="Web-{39C1E455-CE3C-49CD-AE93-AA77877D52A4}" dt="2021-11-05T15:52:57.767" v="326"/>
          <ac:cxnSpMkLst>
            <pc:docMk/>
            <pc:sldMk cId="467329700" sldId="265"/>
            <ac:cxnSpMk id="24" creationId="{67182200-4859-4C8D-BCBB-55B245C28BA3}"/>
          </ac:cxnSpMkLst>
        </pc:cxnChg>
      </pc:sldChg>
      <pc:sldChg chg="addSp delSp modSp mod modClrScheme delDesignElem chgLayout">
        <pc:chgData name="Guest User" userId="" providerId="Windows Live" clId="Web-{39C1E455-CE3C-49CD-AE93-AA77877D52A4}" dt="2021-11-05T15:52:57.767" v="326"/>
        <pc:sldMkLst>
          <pc:docMk/>
          <pc:sldMk cId="1950459180" sldId="266"/>
        </pc:sldMkLst>
        <pc:spChg chg="mod ord">
          <ac:chgData name="Guest User" userId="" providerId="Windows Live" clId="Web-{39C1E455-CE3C-49CD-AE93-AA77877D52A4}" dt="2021-11-05T15:52:57.767" v="326"/>
          <ac:spMkLst>
            <pc:docMk/>
            <pc:sldMk cId="1950459180" sldId="266"/>
            <ac:spMk id="2" creationId="{54369FCB-5242-489E-9F75-E0527AF28D6D}"/>
          </ac:spMkLst>
        </pc:spChg>
        <pc:spChg chg="mod">
          <ac:chgData name="Guest User" userId="" providerId="Windows Live" clId="Web-{39C1E455-CE3C-49CD-AE93-AA77877D52A4}" dt="2021-11-05T14:13:12.758" v="139" actId="20577"/>
          <ac:spMkLst>
            <pc:docMk/>
            <pc:sldMk cId="1950459180" sldId="266"/>
            <ac:spMk id="6" creationId="{3CBC36F0-FD46-49F6-805A-8CD0830109AD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950459180" sldId="266"/>
            <ac:spMk id="61" creationId="{823AC064-BC96-4F32-8AE1-B2FD38754823}"/>
          </ac:spMkLst>
        </pc:spChg>
        <pc:spChg chg="add del">
          <ac:chgData name="Guest User" userId="" providerId="Windows Live" clId="Web-{39C1E455-CE3C-49CD-AE93-AA77877D52A4}" dt="2021-11-05T14:02:43.602" v="5"/>
          <ac:spMkLst>
            <pc:docMk/>
            <pc:sldMk cId="1950459180" sldId="266"/>
            <ac:spMk id="69" creationId="{5E52985E-2553-471E-82AA-5ED7A329890A}"/>
          </ac:spMkLst>
        </pc:spChg>
        <pc:picChg chg="add mod">
          <ac:chgData name="Guest User" userId="" providerId="Windows Live" clId="Web-{39C1E455-CE3C-49CD-AE93-AA77877D52A4}" dt="2021-11-05T14:06:40.131" v="11" actId="1076"/>
          <ac:picMkLst>
            <pc:docMk/>
            <pc:sldMk cId="1950459180" sldId="266"/>
            <ac:picMk id="3" creationId="{7E2CE0D9-B571-403A-B41E-4CDD7535FAF3}"/>
          </ac:picMkLst>
        </pc:picChg>
        <pc:picChg chg="del mod ord">
          <ac:chgData name="Guest User" userId="" providerId="Windows Live" clId="Web-{39C1E455-CE3C-49CD-AE93-AA77877D52A4}" dt="2021-11-05T14:06:28.264" v="6"/>
          <ac:picMkLst>
            <pc:docMk/>
            <pc:sldMk cId="1950459180" sldId="266"/>
            <ac:picMk id="5" creationId="{CB821E2B-AA0A-4DCA-B5A5-2A5E4CAA8A62}"/>
          </ac:picMkLst>
        </pc:picChg>
        <pc:picChg chg="mod ord">
          <ac:chgData name="Guest User" userId="" providerId="Windows Live" clId="Web-{39C1E455-CE3C-49CD-AE93-AA77877D52A4}" dt="2021-11-05T14:13:19.649" v="145" actId="1076"/>
          <ac:picMkLst>
            <pc:docMk/>
            <pc:sldMk cId="1950459180" sldId="266"/>
            <ac:picMk id="7" creationId="{A26B8FD9-3014-4A71-808C-B1B5F0381076}"/>
          </ac:picMkLst>
        </pc:picChg>
        <pc:cxnChg chg="add del">
          <ac:chgData name="Guest User" userId="" providerId="Windows Live" clId="Web-{39C1E455-CE3C-49CD-AE93-AA77877D52A4}" dt="2021-11-05T15:52:57.767" v="326"/>
          <ac:cxnSpMkLst>
            <pc:docMk/>
            <pc:sldMk cId="1950459180" sldId="266"/>
            <ac:cxnSpMk id="63" creationId="{7E7C77BC-7138-40B1-A15B-20F57A494629}"/>
          </ac:cxnSpMkLst>
        </pc:cxnChg>
        <pc:cxnChg chg="add del">
          <ac:chgData name="Guest User" userId="" providerId="Windows Live" clId="Web-{39C1E455-CE3C-49CD-AE93-AA77877D52A4}" dt="2021-11-05T15:52:57.767" v="326"/>
          <ac:cxnSpMkLst>
            <pc:docMk/>
            <pc:sldMk cId="1950459180" sldId="266"/>
            <ac:cxnSpMk id="65" creationId="{DB146403-F3D6-484B-B2ED-97F9565D0370}"/>
          </ac:cxnSpMkLst>
        </pc:cxnChg>
        <pc:cxnChg chg="add del">
          <ac:chgData name="Guest User" userId="" providerId="Windows Live" clId="Web-{39C1E455-CE3C-49CD-AE93-AA77877D52A4}" dt="2021-11-05T14:02:43.602" v="5"/>
          <ac:cxnSpMkLst>
            <pc:docMk/>
            <pc:sldMk cId="1950459180" sldId="266"/>
            <ac:cxnSpMk id="71" creationId="{DAE3ABC6-4042-4293-A7DF-F01181363B7E}"/>
          </ac:cxnSpMkLst>
        </pc:cxnChg>
      </pc:sldChg>
      <pc:sldChg chg="addSp delSp modSp mod modClrScheme delDesignElem chgLayout">
        <pc:chgData name="Guest User" userId="" providerId="Windows Live" clId="Web-{39C1E455-CE3C-49CD-AE93-AA77877D52A4}" dt="2021-11-05T15:52:57.767" v="326"/>
        <pc:sldMkLst>
          <pc:docMk/>
          <pc:sldMk cId="1794903313" sldId="267"/>
        </pc:sldMkLst>
        <pc:spChg chg="mod ord">
          <ac:chgData name="Guest User" userId="" providerId="Windows Live" clId="Web-{39C1E455-CE3C-49CD-AE93-AA77877D52A4}" dt="2021-11-05T15:52:57.767" v="326"/>
          <ac:spMkLst>
            <pc:docMk/>
            <pc:sldMk cId="1794903313" sldId="267"/>
            <ac:spMk id="2" creationId="{D56BDB1B-E7EC-4001-90B8-1A33B5A01E41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794903313" sldId="267"/>
            <ac:spMk id="8" creationId="{C7FA33FF-088D-4F16-95A2-2C64D353DEA8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794903313" sldId="267"/>
            <ac:spMk id="10" creationId="{A376EFB1-01CF-419F-ABF1-2AF02BBFCBD1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794903313" sldId="267"/>
            <ac:spMk id="12" creationId="{FF9DEA15-78BD-4750-AA18-B9F28A6D5AB8}"/>
          </ac:spMkLst>
        </pc:spChg>
        <pc:picChg chg="mod ord">
          <ac:chgData name="Guest User" userId="" providerId="Windows Live" clId="Web-{39C1E455-CE3C-49CD-AE93-AA77877D52A4}" dt="2021-11-05T15:52:57.767" v="326"/>
          <ac:picMkLst>
            <pc:docMk/>
            <pc:sldMk cId="1794903313" sldId="267"/>
            <ac:picMk id="4" creationId="{08908D9E-AF86-4EC0-BFD7-CF2E34608953}"/>
          </ac:picMkLst>
        </pc:picChg>
      </pc:sldChg>
      <pc:sldChg chg="addSp delSp modSp mod setBg modClrScheme delDesignElem chgLayout">
        <pc:chgData name="Guest User" userId="" providerId="Windows Live" clId="Web-{39C1E455-CE3C-49CD-AE93-AA77877D52A4}" dt="2021-11-05T15:52:57.767" v="326"/>
        <pc:sldMkLst>
          <pc:docMk/>
          <pc:sldMk cId="1857753718" sldId="268"/>
        </pc:sldMkLst>
        <pc:spChg chg="mod ord">
          <ac:chgData name="Guest User" userId="" providerId="Windows Live" clId="Web-{39C1E455-CE3C-49CD-AE93-AA77877D52A4}" dt="2021-11-05T15:52:57.767" v="326"/>
          <ac:spMkLst>
            <pc:docMk/>
            <pc:sldMk cId="1857753718" sldId="268"/>
            <ac:spMk id="2" creationId="{4545A94F-4D04-4EB0-AD00-28C334C15B89}"/>
          </ac:spMkLst>
        </pc:spChg>
        <pc:spChg chg="mod ord">
          <ac:chgData name="Guest User" userId="" providerId="Windows Live" clId="Web-{39C1E455-CE3C-49CD-AE93-AA77877D52A4}" dt="2021-11-05T15:52:57.767" v="326"/>
          <ac:spMkLst>
            <pc:docMk/>
            <pc:sldMk cId="1857753718" sldId="268"/>
            <ac:spMk id="3" creationId="{FFDBE480-EEED-4BD8-8BEB-C26FFFAB6524}"/>
          </ac:spMkLst>
        </pc:spChg>
        <pc:spChg chg="add del">
          <ac:chgData name="Guest User" userId="" providerId="Windows Live" clId="Web-{39C1E455-CE3C-49CD-AE93-AA77877D52A4}" dt="2021-11-05T15:49:11.590" v="317"/>
          <ac:spMkLst>
            <pc:docMk/>
            <pc:sldMk cId="1857753718" sldId="268"/>
            <ac:spMk id="5" creationId="{290FE681-1E05-478A-89DC-5F7AB37CFD77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857753718" sldId="268"/>
            <ac:spMk id="54" creationId="{76EFD3D9-44F0-4267-BCC1-1613E79D8274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857753718" sldId="268"/>
            <ac:spMk id="56" creationId="{A779A851-95D6-41AF-937A-B0E4B7F6FA8D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857753718" sldId="268"/>
            <ac:spMk id="58" creationId="{953FB2E7-B6CB-429C-81EB-D9516D6D5C8D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857753718" sldId="268"/>
            <ac:spMk id="60" creationId="{2EC40DB1-B719-4A13-9A4D-0966B4B27866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857753718" sldId="268"/>
            <ac:spMk id="62" creationId="{82211336-CFF3-412D-868A-6679C1004C45}"/>
          </ac:spMkLst>
        </pc:spChg>
        <pc:cxnChg chg="add del">
          <ac:chgData name="Guest User" userId="" providerId="Windows Live" clId="Web-{39C1E455-CE3C-49CD-AE93-AA77877D52A4}" dt="2021-11-05T15:49:11.590" v="317"/>
          <ac:cxnSpMkLst>
            <pc:docMk/>
            <pc:sldMk cId="1857753718" sldId="268"/>
            <ac:cxnSpMk id="6" creationId="{2E2F21DC-5F0E-42CF-B89C-C1E25E175CB8}"/>
          </ac:cxnSpMkLst>
        </pc:cxnChg>
      </pc:sldChg>
      <pc:sldChg chg="addSp delSp modSp mod modClrScheme delDesignElem chgLayout">
        <pc:chgData name="Guest User" userId="" providerId="Windows Live" clId="Web-{39C1E455-CE3C-49CD-AE93-AA77877D52A4}" dt="2021-11-05T15:52:57.767" v="326"/>
        <pc:sldMkLst>
          <pc:docMk/>
          <pc:sldMk cId="896461286" sldId="269"/>
        </pc:sldMkLst>
        <pc:spChg chg="mod ord">
          <ac:chgData name="Guest User" userId="" providerId="Windows Live" clId="Web-{39C1E455-CE3C-49CD-AE93-AA77877D52A4}" dt="2021-11-05T15:52:57.767" v="326"/>
          <ac:spMkLst>
            <pc:docMk/>
            <pc:sldMk cId="896461286" sldId="269"/>
            <ac:spMk id="2" creationId="{099D6860-48AB-4790-A0A4-776473140101}"/>
          </ac:spMkLst>
        </pc:spChg>
        <pc:spChg chg="del">
          <ac:chgData name="Guest User" userId="" providerId="Windows Live" clId="Web-{39C1E455-CE3C-49CD-AE93-AA77877D52A4}" dt="2021-11-05T14:09:14.408" v="83"/>
          <ac:spMkLst>
            <pc:docMk/>
            <pc:sldMk cId="896461286" sldId="269"/>
            <ac:spMk id="5" creationId="{20DDA683-EFDA-4C80-9F79-10B749F09F36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896461286" sldId="269"/>
            <ac:spMk id="8" creationId="{33CD251C-A887-4D2F-925B-FC097198538B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896461286" sldId="269"/>
            <ac:spMk id="10" creationId="{B19D093C-27FB-4032-B282-42C4563F257C}"/>
          </ac:spMkLst>
        </pc:spChg>
        <pc:grpChg chg="add del">
          <ac:chgData name="Guest User" userId="" providerId="Windows Live" clId="Web-{39C1E455-CE3C-49CD-AE93-AA77877D52A4}" dt="2021-11-05T15:52:57.767" v="326"/>
          <ac:grpSpMkLst>
            <pc:docMk/>
            <pc:sldMk cId="896461286" sldId="269"/>
            <ac:grpSpMk id="12" creationId="{35EE815E-1BD3-4777-B652-6D98825BF66B}"/>
          </ac:grpSpMkLst>
        </pc:grpChg>
        <pc:picChg chg="add mod">
          <ac:chgData name="Guest User" userId="" providerId="Windows Live" clId="Web-{39C1E455-CE3C-49CD-AE93-AA77877D52A4}" dt="2021-11-05T14:09:18.818" v="84" actId="1076"/>
          <ac:picMkLst>
            <pc:docMk/>
            <pc:sldMk cId="896461286" sldId="269"/>
            <ac:picMk id="3" creationId="{BB85CA2D-B4DF-40C7-8258-8937A949BD05}"/>
          </ac:picMkLst>
        </pc:picChg>
        <pc:picChg chg="del">
          <ac:chgData name="Guest User" userId="" providerId="Windows Live" clId="Web-{39C1E455-CE3C-49CD-AE93-AA77877D52A4}" dt="2021-11-05T14:06:51.155" v="12"/>
          <ac:picMkLst>
            <pc:docMk/>
            <pc:sldMk cId="896461286" sldId="269"/>
            <ac:picMk id="4" creationId="{41409F16-0DE9-445E-8EC9-90BFD288EC15}"/>
          </ac:picMkLst>
        </pc:picChg>
      </pc:sldChg>
      <pc:sldChg chg="addSp delSp modSp new mod setBg modClrScheme delDesignElem chgLayout">
        <pc:chgData name="Guest User" userId="" providerId="Windows Live" clId="Web-{39C1E455-CE3C-49CD-AE93-AA77877D52A4}" dt="2021-11-05T15:52:57.767" v="326"/>
        <pc:sldMkLst>
          <pc:docMk/>
          <pc:sldMk cId="856833351" sldId="270"/>
        </pc:sldMkLst>
        <pc:spChg chg="mod ord">
          <ac:chgData name="Guest User" userId="" providerId="Windows Live" clId="Web-{39C1E455-CE3C-49CD-AE93-AA77877D52A4}" dt="2021-11-05T15:52:57.767" v="326"/>
          <ac:spMkLst>
            <pc:docMk/>
            <pc:sldMk cId="856833351" sldId="270"/>
            <ac:spMk id="2" creationId="{51304D3C-C285-4DBD-BFF0-33656FEC70FB}"/>
          </ac:spMkLst>
        </pc:spChg>
        <pc:spChg chg="mod ord">
          <ac:chgData name="Guest User" userId="" providerId="Windows Live" clId="Web-{39C1E455-CE3C-49CD-AE93-AA77877D52A4}" dt="2021-11-05T15:52:57.767" v="326"/>
          <ac:spMkLst>
            <pc:docMk/>
            <pc:sldMk cId="856833351" sldId="270"/>
            <ac:spMk id="3" creationId="{3064B63A-76CC-4104-8474-8FD988615DFE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856833351" sldId="270"/>
            <ac:spMk id="8" creationId="{827B839B-9ADE-406B-8590-F1CAEDED45A1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856833351" sldId="270"/>
            <ac:spMk id="10" creationId="{CFE45BF0-46DB-408C-B5F7-7B11716805D4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856833351" sldId="270"/>
            <ac:spMk id="12" creationId="{2AEBC8F2-97B1-41B4-93F1-2D289E197FBA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856833351" sldId="270"/>
            <ac:spMk id="14" creationId="{472E3A19-F5D5-48FC-BB9C-48C2F68F598B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856833351" sldId="270"/>
            <ac:spMk id="16" creationId="{7A62E32F-BB65-43A8-8EB5-92346890E549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856833351" sldId="270"/>
            <ac:spMk id="18" creationId="{14E91B64-9FCC-451E-AFB4-A827D6329367}"/>
          </ac:spMkLst>
        </pc:spChg>
      </pc:sldChg>
      <pc:sldChg chg="addSp delSp modSp mod modClrScheme delDesignElem chgLayout">
        <pc:chgData name="Guest User" userId="" providerId="Windows Live" clId="Web-{39C1E455-CE3C-49CD-AE93-AA77877D52A4}" dt="2021-11-05T15:52:57.767" v="326"/>
        <pc:sldMkLst>
          <pc:docMk/>
          <pc:sldMk cId="63143251" sldId="271"/>
        </pc:sldMkLst>
        <pc:spChg chg="mod ord">
          <ac:chgData name="Guest User" userId="" providerId="Windows Live" clId="Web-{39C1E455-CE3C-49CD-AE93-AA77877D52A4}" dt="2021-11-05T15:52:57.767" v="326"/>
          <ac:spMkLst>
            <pc:docMk/>
            <pc:sldMk cId="63143251" sldId="271"/>
            <ac:spMk id="2" creationId="{099D6860-48AB-4790-A0A4-776473140101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63143251" sldId="271"/>
            <ac:spMk id="8" creationId="{33CD251C-A887-4D2F-925B-FC097198538B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63143251" sldId="271"/>
            <ac:spMk id="10" creationId="{B19D093C-27FB-4032-B282-42C4563F257C}"/>
          </ac:spMkLst>
        </pc:spChg>
        <pc:grpChg chg="add del">
          <ac:chgData name="Guest User" userId="" providerId="Windows Live" clId="Web-{39C1E455-CE3C-49CD-AE93-AA77877D52A4}" dt="2021-11-05T15:52:57.767" v="326"/>
          <ac:grpSpMkLst>
            <pc:docMk/>
            <pc:sldMk cId="63143251" sldId="271"/>
            <ac:grpSpMk id="12" creationId="{35EE815E-1BD3-4777-B652-6D98825BF66B}"/>
          </ac:grpSpMkLst>
        </pc:grpChg>
      </pc:sldChg>
      <pc:sldMasterChg chg="add del addSldLayout delSldLayout">
        <pc:chgData name="Guest User" userId="" providerId="Windows Live" clId="Web-{39C1E455-CE3C-49CD-AE93-AA77877D52A4}" dt="2021-11-05T15:52:57.767" v="326"/>
        <pc:sldMasterMkLst>
          <pc:docMk/>
          <pc:sldMasterMk cId="3276732574" sldId="2147483648"/>
        </pc:sldMasterMkLst>
        <pc:sldLayoutChg chg="add del">
          <pc:chgData name="Guest User" userId="" providerId="Windows Live" clId="Web-{39C1E455-CE3C-49CD-AE93-AA77877D52A4}" dt="2021-11-05T15:52:57.767" v="326"/>
          <pc:sldLayoutMkLst>
            <pc:docMk/>
            <pc:sldMasterMk cId="3276732574" sldId="2147483648"/>
            <pc:sldLayoutMk cId="1531563971" sldId="2147483649"/>
          </pc:sldLayoutMkLst>
        </pc:sldLayoutChg>
        <pc:sldLayoutChg chg="add del">
          <pc:chgData name="Guest User" userId="" providerId="Windows Live" clId="Web-{39C1E455-CE3C-49CD-AE93-AA77877D52A4}" dt="2021-11-05T15:52:57.767" v="326"/>
          <pc:sldLayoutMkLst>
            <pc:docMk/>
            <pc:sldMasterMk cId="3276732574" sldId="2147483648"/>
            <pc:sldLayoutMk cId="2965834130" sldId="2147483650"/>
          </pc:sldLayoutMkLst>
        </pc:sldLayoutChg>
        <pc:sldLayoutChg chg="add del">
          <pc:chgData name="Guest User" userId="" providerId="Windows Live" clId="Web-{39C1E455-CE3C-49CD-AE93-AA77877D52A4}" dt="2021-11-05T15:52:57.767" v="326"/>
          <pc:sldLayoutMkLst>
            <pc:docMk/>
            <pc:sldMasterMk cId="3276732574" sldId="2147483648"/>
            <pc:sldLayoutMk cId="3429982147" sldId="2147483651"/>
          </pc:sldLayoutMkLst>
        </pc:sldLayoutChg>
        <pc:sldLayoutChg chg="add del">
          <pc:chgData name="Guest User" userId="" providerId="Windows Live" clId="Web-{39C1E455-CE3C-49CD-AE93-AA77877D52A4}" dt="2021-11-05T15:52:57.767" v="326"/>
          <pc:sldLayoutMkLst>
            <pc:docMk/>
            <pc:sldMasterMk cId="3276732574" sldId="2147483648"/>
            <pc:sldLayoutMk cId="972281337" sldId="2147483652"/>
          </pc:sldLayoutMkLst>
        </pc:sldLayoutChg>
        <pc:sldLayoutChg chg="add del">
          <pc:chgData name="Guest User" userId="" providerId="Windows Live" clId="Web-{39C1E455-CE3C-49CD-AE93-AA77877D52A4}" dt="2021-11-05T15:52:57.767" v="326"/>
          <pc:sldLayoutMkLst>
            <pc:docMk/>
            <pc:sldMasterMk cId="3276732574" sldId="2147483648"/>
            <pc:sldLayoutMk cId="1538894008" sldId="2147483653"/>
          </pc:sldLayoutMkLst>
        </pc:sldLayoutChg>
        <pc:sldLayoutChg chg="add del">
          <pc:chgData name="Guest User" userId="" providerId="Windows Live" clId="Web-{39C1E455-CE3C-49CD-AE93-AA77877D52A4}" dt="2021-11-05T15:52:57.767" v="326"/>
          <pc:sldLayoutMkLst>
            <pc:docMk/>
            <pc:sldMasterMk cId="3276732574" sldId="2147483648"/>
            <pc:sldLayoutMk cId="1122660436" sldId="2147483654"/>
          </pc:sldLayoutMkLst>
        </pc:sldLayoutChg>
        <pc:sldLayoutChg chg="add del">
          <pc:chgData name="Guest User" userId="" providerId="Windows Live" clId="Web-{39C1E455-CE3C-49CD-AE93-AA77877D52A4}" dt="2021-11-05T15:52:57.767" v="326"/>
          <pc:sldLayoutMkLst>
            <pc:docMk/>
            <pc:sldMasterMk cId="3276732574" sldId="2147483648"/>
            <pc:sldLayoutMk cId="3190613994" sldId="2147483655"/>
          </pc:sldLayoutMkLst>
        </pc:sldLayoutChg>
        <pc:sldLayoutChg chg="add del">
          <pc:chgData name="Guest User" userId="" providerId="Windows Live" clId="Web-{39C1E455-CE3C-49CD-AE93-AA77877D52A4}" dt="2021-11-05T15:52:57.767" v="326"/>
          <pc:sldLayoutMkLst>
            <pc:docMk/>
            <pc:sldMasterMk cId="3276732574" sldId="2147483648"/>
            <pc:sldLayoutMk cId="221483811" sldId="2147483656"/>
          </pc:sldLayoutMkLst>
        </pc:sldLayoutChg>
        <pc:sldLayoutChg chg="add del">
          <pc:chgData name="Guest User" userId="" providerId="Windows Live" clId="Web-{39C1E455-CE3C-49CD-AE93-AA77877D52A4}" dt="2021-11-05T15:52:57.767" v="326"/>
          <pc:sldLayoutMkLst>
            <pc:docMk/>
            <pc:sldMasterMk cId="3276732574" sldId="2147483648"/>
            <pc:sldLayoutMk cId="2819581625" sldId="2147483657"/>
          </pc:sldLayoutMkLst>
        </pc:sldLayoutChg>
        <pc:sldLayoutChg chg="add del">
          <pc:chgData name="Guest User" userId="" providerId="Windows Live" clId="Web-{39C1E455-CE3C-49CD-AE93-AA77877D52A4}" dt="2021-11-05T15:52:57.767" v="326"/>
          <pc:sldLayoutMkLst>
            <pc:docMk/>
            <pc:sldMasterMk cId="3276732574" sldId="2147483648"/>
            <pc:sldLayoutMk cId="2467949416" sldId="2147483658"/>
          </pc:sldLayoutMkLst>
        </pc:sldLayoutChg>
        <pc:sldLayoutChg chg="add del">
          <pc:chgData name="Guest User" userId="" providerId="Windows Live" clId="Web-{39C1E455-CE3C-49CD-AE93-AA77877D52A4}" dt="2021-11-05T15:52:57.767" v="326"/>
          <pc:sldLayoutMkLst>
            <pc:docMk/>
            <pc:sldMasterMk cId="3276732574" sldId="2147483648"/>
            <pc:sldLayoutMk cId="2784812600" sldId="2147483659"/>
          </pc:sldLayoutMkLst>
        </pc:sldLayoutChg>
      </pc:sldMasterChg>
      <pc:sldMasterChg chg="add addSldLayout modSldLayout">
        <pc:chgData name="Guest User" userId="" providerId="Windows Live" clId="Web-{39C1E455-CE3C-49CD-AE93-AA77877D52A4}" dt="2021-11-05T15:52:57.767" v="326"/>
        <pc:sldMasterMkLst>
          <pc:docMk/>
          <pc:sldMasterMk cId="2870578326" sldId="2147483660"/>
        </pc:sldMasterMkLst>
        <pc:sldLayoutChg chg="add mod replId">
          <pc:chgData name="Guest User" userId="" providerId="Windows Live" clId="Web-{39C1E455-CE3C-49CD-AE93-AA77877D52A4}" dt="2021-11-05T15:52:57.767" v="326"/>
          <pc:sldLayoutMkLst>
            <pc:docMk/>
            <pc:sldMasterMk cId="2870578326" sldId="2147483660"/>
            <pc:sldLayoutMk cId="4018852671" sldId="2147483661"/>
          </pc:sldLayoutMkLst>
        </pc:sldLayoutChg>
        <pc:sldLayoutChg chg="add mod replId">
          <pc:chgData name="Guest User" userId="" providerId="Windows Live" clId="Web-{39C1E455-CE3C-49CD-AE93-AA77877D52A4}" dt="2021-11-05T15:52:57.767" v="326"/>
          <pc:sldLayoutMkLst>
            <pc:docMk/>
            <pc:sldMasterMk cId="2870578326" sldId="2147483660"/>
            <pc:sldLayoutMk cId="4187974878" sldId="2147483662"/>
          </pc:sldLayoutMkLst>
        </pc:sldLayoutChg>
        <pc:sldLayoutChg chg="add mod replId">
          <pc:chgData name="Guest User" userId="" providerId="Windows Live" clId="Web-{39C1E455-CE3C-49CD-AE93-AA77877D52A4}" dt="2021-11-05T15:52:57.767" v="326"/>
          <pc:sldLayoutMkLst>
            <pc:docMk/>
            <pc:sldMasterMk cId="2870578326" sldId="2147483660"/>
            <pc:sldLayoutMk cId="3591297487" sldId="2147483663"/>
          </pc:sldLayoutMkLst>
        </pc:sldLayoutChg>
        <pc:sldLayoutChg chg="add mod replId">
          <pc:chgData name="Guest User" userId="" providerId="Windows Live" clId="Web-{39C1E455-CE3C-49CD-AE93-AA77877D52A4}" dt="2021-11-05T15:52:57.767" v="326"/>
          <pc:sldLayoutMkLst>
            <pc:docMk/>
            <pc:sldMasterMk cId="2870578326" sldId="2147483660"/>
            <pc:sldLayoutMk cId="261759350" sldId="2147483664"/>
          </pc:sldLayoutMkLst>
        </pc:sldLayoutChg>
        <pc:sldLayoutChg chg="add mod replId">
          <pc:chgData name="Guest User" userId="" providerId="Windows Live" clId="Web-{39C1E455-CE3C-49CD-AE93-AA77877D52A4}" dt="2021-11-05T15:52:57.767" v="326"/>
          <pc:sldLayoutMkLst>
            <pc:docMk/>
            <pc:sldMasterMk cId="2870578326" sldId="2147483660"/>
            <pc:sldLayoutMk cId="685371762" sldId="2147483665"/>
          </pc:sldLayoutMkLst>
        </pc:sldLayoutChg>
        <pc:sldLayoutChg chg="add mod replId">
          <pc:chgData name="Guest User" userId="" providerId="Windows Live" clId="Web-{39C1E455-CE3C-49CD-AE93-AA77877D52A4}" dt="2021-11-05T15:52:57.767" v="326"/>
          <pc:sldLayoutMkLst>
            <pc:docMk/>
            <pc:sldMasterMk cId="2870578326" sldId="2147483660"/>
            <pc:sldLayoutMk cId="2669586617" sldId="2147483666"/>
          </pc:sldLayoutMkLst>
        </pc:sldLayoutChg>
        <pc:sldLayoutChg chg="add mod replId">
          <pc:chgData name="Guest User" userId="" providerId="Windows Live" clId="Web-{39C1E455-CE3C-49CD-AE93-AA77877D52A4}" dt="2021-11-05T15:52:57.767" v="326"/>
          <pc:sldLayoutMkLst>
            <pc:docMk/>
            <pc:sldMasterMk cId="2870578326" sldId="2147483660"/>
            <pc:sldLayoutMk cId="3469863772" sldId="2147483667"/>
          </pc:sldLayoutMkLst>
        </pc:sldLayoutChg>
        <pc:sldLayoutChg chg="add mod replId">
          <pc:chgData name="Guest User" userId="" providerId="Windows Live" clId="Web-{39C1E455-CE3C-49CD-AE93-AA77877D52A4}" dt="2021-11-05T15:52:57.767" v="326"/>
          <pc:sldLayoutMkLst>
            <pc:docMk/>
            <pc:sldMasterMk cId="2870578326" sldId="2147483660"/>
            <pc:sldLayoutMk cId="4041541934" sldId="2147483668"/>
          </pc:sldLayoutMkLst>
        </pc:sldLayoutChg>
        <pc:sldLayoutChg chg="add mod replId">
          <pc:chgData name="Guest User" userId="" providerId="Windows Live" clId="Web-{39C1E455-CE3C-49CD-AE93-AA77877D52A4}" dt="2021-11-05T15:52:57.767" v="326"/>
          <pc:sldLayoutMkLst>
            <pc:docMk/>
            <pc:sldMasterMk cId="2870578326" sldId="2147483660"/>
            <pc:sldLayoutMk cId="375709404" sldId="2147483669"/>
          </pc:sldLayoutMkLst>
        </pc:sldLayoutChg>
        <pc:sldLayoutChg chg="add mod replId">
          <pc:chgData name="Guest User" userId="" providerId="Windows Live" clId="Web-{39C1E455-CE3C-49CD-AE93-AA77877D52A4}" dt="2021-11-05T15:52:57.767" v="326"/>
          <pc:sldLayoutMkLst>
            <pc:docMk/>
            <pc:sldMasterMk cId="2870578326" sldId="2147483660"/>
            <pc:sldLayoutMk cId="2826057385" sldId="2147483670"/>
          </pc:sldLayoutMkLst>
        </pc:sldLayoutChg>
        <pc:sldLayoutChg chg="add mod replId">
          <pc:chgData name="Guest User" userId="" providerId="Windows Live" clId="Web-{39C1E455-CE3C-49CD-AE93-AA77877D52A4}" dt="2021-11-05T15:52:57.767" v="326"/>
          <pc:sldLayoutMkLst>
            <pc:docMk/>
            <pc:sldMasterMk cId="2870578326" sldId="2147483660"/>
            <pc:sldLayoutMk cId="2197137140" sldId="2147483671"/>
          </pc:sldLayoutMkLst>
        </pc:sldLayoutChg>
      </pc:sldMasterChg>
      <pc:sldMasterChg chg="add del addSldLayout delSldLayout modSldLayout">
        <pc:chgData name="Guest User" userId="" providerId="Windows Live" clId="Web-{39C1E455-CE3C-49CD-AE93-AA77877D52A4}" dt="2021-11-05T15:49:24.684" v="322"/>
        <pc:sldMasterMkLst>
          <pc:docMk/>
          <pc:sldMasterMk cId="2984571415" sldId="2147483660"/>
        </pc:sldMasterMkLst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343217018" sldId="2147483661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2929458798" sldId="2147483662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2939894779" sldId="2147483663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19042549" sldId="2147483664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3615369742" sldId="2147483665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3630064632" sldId="2147483666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236447538" sldId="2147483667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102908130" sldId="2147483668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1418293311" sldId="2147483669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1696995651" sldId="2147483670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3300348951" sldId="2147483671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2967356776" sldId="2147483672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3396369838" sldId="2147483673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3737178438" sldId="2147483674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3371663495" sldId="2147483675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2477055303" sldId="2147483676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90571974" sldId="2147483677"/>
          </pc:sldLayoutMkLst>
        </pc:sldLayoutChg>
      </pc:sldMasterChg>
      <pc:sldMasterChg chg="add del addSldLayout delSldLayout modSldLayout">
        <pc:chgData name="Guest User" userId="" providerId="Windows Live" clId="Web-{39C1E455-CE3C-49CD-AE93-AA77877D52A4}" dt="2021-11-05T15:49:20.809" v="321"/>
        <pc:sldMasterMkLst>
          <pc:docMk/>
          <pc:sldMasterMk cId="922038308" sldId="2147483678"/>
        </pc:sldMasterMkLst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2965556457" sldId="2147483679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609638733" sldId="2147483680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2738629274" sldId="2147483681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2682444478" sldId="2147483682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3499986082" sldId="2147483683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3646035416" sldId="2147483684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1614143154" sldId="2147483685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3931305418" sldId="2147483686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3070590963" sldId="2147483687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3414160400" sldId="2147483688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7176478" sldId="2147483689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2136995473" sldId="2147483690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2974470707" sldId="2147483691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2322617205" sldId="2147483692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4010339608" sldId="2147483693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3108709860" sldId="2147483694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2220762243" sldId="2147483695"/>
          </pc:sldLayoutMkLst>
        </pc:sldLayoutChg>
      </pc:sldMasterChg>
      <pc:sldMasterChg chg="add del addSldLayout delSldLayout modSldLayout">
        <pc:chgData name="Guest User" userId="" providerId="Windows Live" clId="Web-{39C1E455-CE3C-49CD-AE93-AA77877D52A4}" dt="2021-11-05T15:49:07.027" v="315"/>
        <pc:sldMasterMkLst>
          <pc:docMk/>
          <pc:sldMasterMk cId="3233342891" sldId="2147483696"/>
        </pc:sldMasterMkLst>
        <pc:sldLayoutChg chg="add del mod replId">
          <pc:chgData name="Guest User" userId="" providerId="Windows Live" clId="Web-{39C1E455-CE3C-49CD-AE93-AA77877D52A4}" dt="2021-11-05T15:49:07.027" v="315"/>
          <pc:sldLayoutMkLst>
            <pc:docMk/>
            <pc:sldMasterMk cId="3233342891" sldId="2147483696"/>
            <pc:sldLayoutMk cId="3193442791" sldId="2147483697"/>
          </pc:sldLayoutMkLst>
        </pc:sldLayoutChg>
        <pc:sldLayoutChg chg="add del mod replId">
          <pc:chgData name="Guest User" userId="" providerId="Windows Live" clId="Web-{39C1E455-CE3C-49CD-AE93-AA77877D52A4}" dt="2021-11-05T15:49:07.027" v="315"/>
          <pc:sldLayoutMkLst>
            <pc:docMk/>
            <pc:sldMasterMk cId="3233342891" sldId="2147483696"/>
            <pc:sldLayoutMk cId="1388762765" sldId="2147483698"/>
          </pc:sldLayoutMkLst>
        </pc:sldLayoutChg>
        <pc:sldLayoutChg chg="add del mod replId">
          <pc:chgData name="Guest User" userId="" providerId="Windows Live" clId="Web-{39C1E455-CE3C-49CD-AE93-AA77877D52A4}" dt="2021-11-05T15:49:07.027" v="315"/>
          <pc:sldLayoutMkLst>
            <pc:docMk/>
            <pc:sldMasterMk cId="3233342891" sldId="2147483696"/>
            <pc:sldLayoutMk cId="495483522" sldId="2147483699"/>
          </pc:sldLayoutMkLst>
        </pc:sldLayoutChg>
        <pc:sldLayoutChg chg="add del mod replId">
          <pc:chgData name="Guest User" userId="" providerId="Windows Live" clId="Web-{39C1E455-CE3C-49CD-AE93-AA77877D52A4}" dt="2021-11-05T15:49:07.027" v="315"/>
          <pc:sldLayoutMkLst>
            <pc:docMk/>
            <pc:sldMasterMk cId="3233342891" sldId="2147483696"/>
            <pc:sldLayoutMk cId="115862430" sldId="2147483700"/>
          </pc:sldLayoutMkLst>
        </pc:sldLayoutChg>
        <pc:sldLayoutChg chg="add del mod replId">
          <pc:chgData name="Guest User" userId="" providerId="Windows Live" clId="Web-{39C1E455-CE3C-49CD-AE93-AA77877D52A4}" dt="2021-11-05T15:49:07.027" v="315"/>
          <pc:sldLayoutMkLst>
            <pc:docMk/>
            <pc:sldMasterMk cId="3233342891" sldId="2147483696"/>
            <pc:sldLayoutMk cId="1990706279" sldId="2147483701"/>
          </pc:sldLayoutMkLst>
        </pc:sldLayoutChg>
        <pc:sldLayoutChg chg="add del mod replId">
          <pc:chgData name="Guest User" userId="" providerId="Windows Live" clId="Web-{39C1E455-CE3C-49CD-AE93-AA77877D52A4}" dt="2021-11-05T15:49:07.027" v="315"/>
          <pc:sldLayoutMkLst>
            <pc:docMk/>
            <pc:sldMasterMk cId="3233342891" sldId="2147483696"/>
            <pc:sldLayoutMk cId="2584173623" sldId="2147483702"/>
          </pc:sldLayoutMkLst>
        </pc:sldLayoutChg>
        <pc:sldLayoutChg chg="add del mod replId">
          <pc:chgData name="Guest User" userId="" providerId="Windows Live" clId="Web-{39C1E455-CE3C-49CD-AE93-AA77877D52A4}" dt="2021-11-05T15:49:07.027" v="315"/>
          <pc:sldLayoutMkLst>
            <pc:docMk/>
            <pc:sldMasterMk cId="3233342891" sldId="2147483696"/>
            <pc:sldLayoutMk cId="2840829887" sldId="2147483703"/>
          </pc:sldLayoutMkLst>
        </pc:sldLayoutChg>
        <pc:sldLayoutChg chg="add del mod replId">
          <pc:chgData name="Guest User" userId="" providerId="Windows Live" clId="Web-{39C1E455-CE3C-49CD-AE93-AA77877D52A4}" dt="2021-11-05T15:49:07.027" v="315"/>
          <pc:sldLayoutMkLst>
            <pc:docMk/>
            <pc:sldMasterMk cId="3233342891" sldId="2147483696"/>
            <pc:sldLayoutMk cId="4074974387" sldId="2147483704"/>
          </pc:sldLayoutMkLst>
        </pc:sldLayoutChg>
        <pc:sldLayoutChg chg="add del mod replId">
          <pc:chgData name="Guest User" userId="" providerId="Windows Live" clId="Web-{39C1E455-CE3C-49CD-AE93-AA77877D52A4}" dt="2021-11-05T15:49:07.027" v="315"/>
          <pc:sldLayoutMkLst>
            <pc:docMk/>
            <pc:sldMasterMk cId="3233342891" sldId="2147483696"/>
            <pc:sldLayoutMk cId="3965410205" sldId="2147483705"/>
          </pc:sldLayoutMkLst>
        </pc:sldLayoutChg>
        <pc:sldLayoutChg chg="add del mod replId">
          <pc:chgData name="Guest User" userId="" providerId="Windows Live" clId="Web-{39C1E455-CE3C-49CD-AE93-AA77877D52A4}" dt="2021-11-05T15:49:07.027" v="315"/>
          <pc:sldLayoutMkLst>
            <pc:docMk/>
            <pc:sldMasterMk cId="3233342891" sldId="2147483696"/>
            <pc:sldLayoutMk cId="2889763547" sldId="2147483706"/>
          </pc:sldLayoutMkLst>
        </pc:sldLayoutChg>
        <pc:sldLayoutChg chg="add del mod replId">
          <pc:chgData name="Guest User" userId="" providerId="Windows Live" clId="Web-{39C1E455-CE3C-49CD-AE93-AA77877D52A4}" dt="2021-11-05T15:49:07.027" v="315"/>
          <pc:sldLayoutMkLst>
            <pc:docMk/>
            <pc:sldMasterMk cId="3233342891" sldId="2147483696"/>
            <pc:sldLayoutMk cId="326332519" sldId="2147483707"/>
          </pc:sldLayoutMkLst>
        </pc:sldLayoutChg>
      </pc:sldMasterChg>
      <pc:sldMasterChg chg="add del addSldLayout delSldLayout modSldLayout">
        <pc:chgData name="Guest User" userId="" providerId="Windows Live" clId="Web-{39C1E455-CE3C-49CD-AE93-AA77877D52A4}" dt="2021-11-05T15:46:28.805" v="274"/>
        <pc:sldMasterMkLst>
          <pc:docMk/>
          <pc:sldMasterMk cId="1671930609" sldId="2147483708"/>
        </pc:sldMasterMkLst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3741311581" sldId="2147483709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75636447" sldId="2147483710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2931256931" sldId="2147483711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3629917202" sldId="2147483712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565370392" sldId="2147483713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1252852912" sldId="2147483714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2711328769" sldId="2147483715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3865079798" sldId="2147483716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79427354" sldId="2147483717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3264386112" sldId="2147483718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829637471" sldId="2147483719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2249347483" sldId="2147483720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2971892919" sldId="2147483721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3756887207" sldId="2147483722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1567962688" sldId="2147483723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216362344" sldId="2147483724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768457354" sldId="2147483725"/>
          </pc:sldLayoutMkLst>
        </pc:sldLayoutChg>
      </pc:sldMasterChg>
      <pc:sldMasterChg chg="add del addSldLayout delSldLayout modSldLayout">
        <pc:chgData name="Guest User" userId="" providerId="Windows Live" clId="Web-{39C1E455-CE3C-49CD-AE93-AA77877D52A4}" dt="2021-11-05T15:48:53.652" v="299"/>
        <pc:sldMasterMkLst>
          <pc:docMk/>
          <pc:sldMasterMk cId="1881360470" sldId="2147483708"/>
        </pc:sldMasterMkLst>
        <pc:sldLayoutChg chg="add del mod replId">
          <pc:chgData name="Guest User" userId="" providerId="Windows Live" clId="Web-{39C1E455-CE3C-49CD-AE93-AA77877D52A4}" dt="2021-11-05T15:48:53.652" v="299"/>
          <pc:sldLayoutMkLst>
            <pc:docMk/>
            <pc:sldMasterMk cId="1881360470" sldId="2147483708"/>
            <pc:sldLayoutMk cId="2465138461" sldId="2147483709"/>
          </pc:sldLayoutMkLst>
        </pc:sldLayoutChg>
        <pc:sldLayoutChg chg="add del mod replId">
          <pc:chgData name="Guest User" userId="" providerId="Windows Live" clId="Web-{39C1E455-CE3C-49CD-AE93-AA77877D52A4}" dt="2021-11-05T15:48:53.652" v="299"/>
          <pc:sldLayoutMkLst>
            <pc:docMk/>
            <pc:sldMasterMk cId="1881360470" sldId="2147483708"/>
            <pc:sldLayoutMk cId="3393544752" sldId="2147483710"/>
          </pc:sldLayoutMkLst>
        </pc:sldLayoutChg>
        <pc:sldLayoutChg chg="add del mod replId">
          <pc:chgData name="Guest User" userId="" providerId="Windows Live" clId="Web-{39C1E455-CE3C-49CD-AE93-AA77877D52A4}" dt="2021-11-05T15:48:53.652" v="299"/>
          <pc:sldLayoutMkLst>
            <pc:docMk/>
            <pc:sldMasterMk cId="1881360470" sldId="2147483708"/>
            <pc:sldLayoutMk cId="3600704791" sldId="2147483711"/>
          </pc:sldLayoutMkLst>
        </pc:sldLayoutChg>
        <pc:sldLayoutChg chg="add del mod replId">
          <pc:chgData name="Guest User" userId="" providerId="Windows Live" clId="Web-{39C1E455-CE3C-49CD-AE93-AA77877D52A4}" dt="2021-11-05T15:48:53.652" v="299"/>
          <pc:sldLayoutMkLst>
            <pc:docMk/>
            <pc:sldMasterMk cId="1881360470" sldId="2147483708"/>
            <pc:sldLayoutMk cId="1326007859" sldId="2147483712"/>
          </pc:sldLayoutMkLst>
        </pc:sldLayoutChg>
        <pc:sldLayoutChg chg="add del mod replId">
          <pc:chgData name="Guest User" userId="" providerId="Windows Live" clId="Web-{39C1E455-CE3C-49CD-AE93-AA77877D52A4}" dt="2021-11-05T15:48:53.652" v="299"/>
          <pc:sldLayoutMkLst>
            <pc:docMk/>
            <pc:sldMasterMk cId="1881360470" sldId="2147483708"/>
            <pc:sldLayoutMk cId="3650502619" sldId="2147483713"/>
          </pc:sldLayoutMkLst>
        </pc:sldLayoutChg>
        <pc:sldLayoutChg chg="add del mod replId">
          <pc:chgData name="Guest User" userId="" providerId="Windows Live" clId="Web-{39C1E455-CE3C-49CD-AE93-AA77877D52A4}" dt="2021-11-05T15:48:53.652" v="299"/>
          <pc:sldLayoutMkLst>
            <pc:docMk/>
            <pc:sldMasterMk cId="1881360470" sldId="2147483708"/>
            <pc:sldLayoutMk cId="491487871" sldId="2147483714"/>
          </pc:sldLayoutMkLst>
        </pc:sldLayoutChg>
        <pc:sldLayoutChg chg="add del mod replId">
          <pc:chgData name="Guest User" userId="" providerId="Windows Live" clId="Web-{39C1E455-CE3C-49CD-AE93-AA77877D52A4}" dt="2021-11-05T15:48:53.652" v="299"/>
          <pc:sldLayoutMkLst>
            <pc:docMk/>
            <pc:sldMasterMk cId="1881360470" sldId="2147483708"/>
            <pc:sldLayoutMk cId="1531639771" sldId="2147483715"/>
          </pc:sldLayoutMkLst>
        </pc:sldLayoutChg>
        <pc:sldLayoutChg chg="add del mod replId">
          <pc:chgData name="Guest User" userId="" providerId="Windows Live" clId="Web-{39C1E455-CE3C-49CD-AE93-AA77877D52A4}" dt="2021-11-05T15:48:53.652" v="299"/>
          <pc:sldLayoutMkLst>
            <pc:docMk/>
            <pc:sldMasterMk cId="1881360470" sldId="2147483708"/>
            <pc:sldLayoutMk cId="1098761619" sldId="2147483716"/>
          </pc:sldLayoutMkLst>
        </pc:sldLayoutChg>
        <pc:sldLayoutChg chg="add del mod replId">
          <pc:chgData name="Guest User" userId="" providerId="Windows Live" clId="Web-{39C1E455-CE3C-49CD-AE93-AA77877D52A4}" dt="2021-11-05T15:48:53.652" v="299"/>
          <pc:sldLayoutMkLst>
            <pc:docMk/>
            <pc:sldMasterMk cId="1881360470" sldId="2147483708"/>
            <pc:sldLayoutMk cId="320051076" sldId="2147483717"/>
          </pc:sldLayoutMkLst>
        </pc:sldLayoutChg>
        <pc:sldLayoutChg chg="add del mod replId">
          <pc:chgData name="Guest User" userId="" providerId="Windows Live" clId="Web-{39C1E455-CE3C-49CD-AE93-AA77877D52A4}" dt="2021-11-05T15:48:53.652" v="299"/>
          <pc:sldLayoutMkLst>
            <pc:docMk/>
            <pc:sldMasterMk cId="1881360470" sldId="2147483708"/>
            <pc:sldLayoutMk cId="2784282557" sldId="2147483718"/>
          </pc:sldLayoutMkLst>
        </pc:sldLayoutChg>
        <pc:sldLayoutChg chg="add del mod replId">
          <pc:chgData name="Guest User" userId="" providerId="Windows Live" clId="Web-{39C1E455-CE3C-49CD-AE93-AA77877D52A4}" dt="2021-11-05T15:48:53.652" v="299"/>
          <pc:sldLayoutMkLst>
            <pc:docMk/>
            <pc:sldMasterMk cId="1881360470" sldId="2147483708"/>
            <pc:sldLayoutMk cId="2232655442" sldId="2147483719"/>
          </pc:sldLayoutMkLst>
        </pc:sldLayoutChg>
      </pc:sldMasterChg>
    </pc:docChg>
  </pc:docChgLst>
  <pc:docChgLst>
    <pc:chgData name="Guest User" providerId="Windows Live" clId="Web-{101A4CDE-E072-4AC2-8874-71462D4E5708}"/>
    <pc:docChg chg="modSld addMainMaster delMainMaster">
      <pc:chgData name="Guest User" userId="" providerId="Windows Live" clId="Web-{101A4CDE-E072-4AC2-8874-71462D4E5708}" dt="2021-11-08T21:30:25.364" v="124"/>
      <pc:docMkLst>
        <pc:docMk/>
      </pc:docMkLst>
      <pc:sldChg chg="mod modClrScheme chgLayout">
        <pc:chgData name="Guest User" userId="" providerId="Windows Live" clId="Web-{101A4CDE-E072-4AC2-8874-71462D4E5708}" dt="2021-11-08T21:19:13.303" v="15"/>
        <pc:sldMkLst>
          <pc:docMk/>
          <pc:sldMk cId="371960150" sldId="256"/>
        </pc:sldMkLst>
      </pc:sldChg>
      <pc:sldChg chg="mod modClrScheme chgLayout">
        <pc:chgData name="Guest User" userId="" providerId="Windows Live" clId="Web-{101A4CDE-E072-4AC2-8874-71462D4E5708}" dt="2021-11-08T21:19:13.303" v="15"/>
        <pc:sldMkLst>
          <pc:docMk/>
          <pc:sldMk cId="685287773" sldId="258"/>
        </pc:sldMkLst>
      </pc:sldChg>
      <pc:sldChg chg="addSp delSp modSp mod setBg modClrScheme addAnim delAnim setClrOvrMap delDesignElem chgLayout">
        <pc:chgData name="Guest User" userId="" providerId="Windows Live" clId="Web-{101A4CDE-E072-4AC2-8874-71462D4E5708}" dt="2021-11-08T21:19:13.303" v="15"/>
        <pc:sldMkLst>
          <pc:docMk/>
          <pc:sldMk cId="2267186082" sldId="259"/>
        </pc:sldMkLst>
        <pc:spChg chg="mod ord">
          <ac:chgData name="Guest User" userId="" providerId="Windows Live" clId="Web-{101A4CDE-E072-4AC2-8874-71462D4E5708}" dt="2021-11-08T21:19:13.303" v="15"/>
          <ac:spMkLst>
            <pc:docMk/>
            <pc:sldMk cId="2267186082" sldId="259"/>
            <ac:spMk id="2" creationId="{AAE31083-86EE-4A91-AF98-240194A1779A}"/>
          </ac:spMkLst>
        </pc:spChg>
        <pc:spChg chg="mod ord">
          <ac:chgData name="Guest User" userId="" providerId="Windows Live" clId="Web-{101A4CDE-E072-4AC2-8874-71462D4E5708}" dt="2021-11-08T21:19:13.303" v="15"/>
          <ac:spMkLst>
            <pc:docMk/>
            <pc:sldMk cId="2267186082" sldId="259"/>
            <ac:spMk id="3" creationId="{7C206D29-0889-4B18-A747-868A5579CB6D}"/>
          </ac:spMkLst>
        </pc:spChg>
        <pc:spChg chg="add del">
          <ac:chgData name="Guest User" userId="" providerId="Windows Live" clId="Web-{101A4CDE-E072-4AC2-8874-71462D4E5708}" dt="2021-11-08T21:17:08.285" v="5"/>
          <ac:spMkLst>
            <pc:docMk/>
            <pc:sldMk cId="2267186082" sldId="259"/>
            <ac:spMk id="9" creationId="{E5A92FE9-DB05-4D0D-AF5A-BE8664B9FFB4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2267186082" sldId="259"/>
            <ac:spMk id="11" creationId="{15655827-B42D-4180-88D3-D83F25E4BD1C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2267186082" sldId="259"/>
            <ac:spMk id="13" creationId="{24ACCB06-563C-4ADE-B4D6-1FE9F723C7D9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2267186082" sldId="259"/>
            <ac:spMk id="15" creationId="{40761ECD-D92B-46AE-82CA-640023D282F9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2267186082" sldId="259"/>
            <ac:spMk id="19" creationId="{9A928607-C55C-40FD-B2DF-6CD6A7226A71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2267186082" sldId="259"/>
            <ac:spMk id="20" creationId="{400A20C1-29A4-43E0-AB15-7931F76F8C2D}"/>
          </ac:spMkLst>
        </pc:spChg>
        <pc:grpChg chg="add del">
          <ac:chgData name="Guest User" userId="" providerId="Windows Live" clId="Web-{101A4CDE-E072-4AC2-8874-71462D4E5708}" dt="2021-11-08T21:17:08.285" v="5"/>
          <ac:grpSpMkLst>
            <pc:docMk/>
            <pc:sldMk cId="2267186082" sldId="259"/>
            <ac:grpSpMk id="17" creationId="{53D9B26A-5143-49A7-BA98-D871D5BD719A}"/>
          </ac:grpSpMkLst>
        </pc:grpChg>
      </pc:sldChg>
      <pc:sldChg chg="addSp delSp mod modClrScheme delDesignElem chgLayout">
        <pc:chgData name="Guest User" userId="" providerId="Windows Live" clId="Web-{101A4CDE-E072-4AC2-8874-71462D4E5708}" dt="2021-11-08T21:19:13.303" v="15"/>
        <pc:sldMkLst>
          <pc:docMk/>
          <pc:sldMk cId="1488488453" sldId="260"/>
        </pc:sldMkLst>
        <pc:spChg chg="add del">
          <ac:chgData name="Guest User" userId="" providerId="Windows Live" clId="Web-{101A4CDE-E072-4AC2-8874-71462D4E5708}" dt="2021-11-08T21:19:13.303" v="15"/>
          <ac:spMkLst>
            <pc:docMk/>
            <pc:sldMk cId="1488488453" sldId="260"/>
            <ac:spMk id="26" creationId="{8D6B9972-4A81-4223-9901-0E559A1D5E59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1488488453" sldId="260"/>
            <ac:spMk id="27" creationId="{A6073935-E043-4801-AF06-06093A9145F7}"/>
          </ac:spMkLst>
        </pc:spChg>
        <pc:grpChg chg="add del">
          <ac:chgData name="Guest User" userId="" providerId="Windows Live" clId="Web-{101A4CDE-E072-4AC2-8874-71462D4E5708}" dt="2021-11-08T21:19:13.303" v="15"/>
          <ac:grpSpMkLst>
            <pc:docMk/>
            <pc:sldMk cId="1488488453" sldId="260"/>
            <ac:grpSpMk id="6" creationId="{C616B3DC-C165-433D-9187-62DCC0E317D3}"/>
          </ac:grpSpMkLst>
        </pc:grpChg>
        <pc:grpChg chg="add del">
          <ac:chgData name="Guest User" userId="" providerId="Windows Live" clId="Web-{101A4CDE-E072-4AC2-8874-71462D4E5708}" dt="2021-11-08T21:19:13.303" v="15"/>
          <ac:grpSpMkLst>
            <pc:docMk/>
            <pc:sldMk cId="1488488453" sldId="260"/>
            <ac:grpSpMk id="18" creationId="{8AC26FF4-D6F9-4A94-A837-D051A101EDD3}"/>
          </ac:grpSpMkLst>
        </pc:grpChg>
      </pc:sldChg>
      <pc:sldChg chg="addSp delSp modSp mod modClrScheme chgLayout">
        <pc:chgData name="Guest User" userId="" providerId="Windows Live" clId="Web-{101A4CDE-E072-4AC2-8874-71462D4E5708}" dt="2021-11-08T21:29:01.222" v="113" actId="1076"/>
        <pc:sldMkLst>
          <pc:docMk/>
          <pc:sldMk cId="1002362238" sldId="264"/>
        </pc:sldMkLst>
        <pc:spChg chg="mod ord">
          <ac:chgData name="Guest User" userId="" providerId="Windows Live" clId="Web-{101A4CDE-E072-4AC2-8874-71462D4E5708}" dt="2021-11-08T21:19:13.303" v="15"/>
          <ac:spMkLst>
            <pc:docMk/>
            <pc:sldMk cId="1002362238" sldId="264"/>
            <ac:spMk id="2" creationId="{0F7284FF-84C7-45D5-A166-A79BD9EF1D3C}"/>
          </ac:spMkLst>
        </pc:spChg>
        <pc:spChg chg="add del mod">
          <ac:chgData name="Guest User" userId="" providerId="Windows Live" clId="Web-{101A4CDE-E072-4AC2-8874-71462D4E5708}" dt="2021-11-08T21:20:27.523" v="20"/>
          <ac:spMkLst>
            <pc:docMk/>
            <pc:sldMk cId="1002362238" sldId="264"/>
            <ac:spMk id="3" creationId="{DC122ED0-E746-424C-91B7-0DD54876C0BA}"/>
          </ac:spMkLst>
        </pc:spChg>
        <pc:spChg chg="mod ord">
          <ac:chgData name="Guest User" userId="" providerId="Windows Live" clId="Web-{101A4CDE-E072-4AC2-8874-71462D4E5708}" dt="2021-11-08T21:25:45.327" v="64" actId="20577"/>
          <ac:spMkLst>
            <pc:docMk/>
            <pc:sldMk cId="1002362238" sldId="264"/>
            <ac:spMk id="22" creationId="{52297B84-503D-4D52-8FBC-DAB89F778E9C}"/>
          </ac:spMkLst>
        </pc:spChg>
        <pc:spChg chg="del mod">
          <ac:chgData name="Guest User" userId="" providerId="Windows Live" clId="Web-{101A4CDE-E072-4AC2-8874-71462D4E5708}" dt="2021-11-08T21:26:38.359" v="79"/>
          <ac:spMkLst>
            <pc:docMk/>
            <pc:sldMk cId="1002362238" sldId="264"/>
            <ac:spMk id="24" creationId="{A11ACD27-55FA-4116-B0B2-F225A6B89A2E}"/>
          </ac:spMkLst>
        </pc:spChg>
        <pc:spChg chg="del mod">
          <ac:chgData name="Guest User" userId="" providerId="Windows Live" clId="Web-{101A4CDE-E072-4AC2-8874-71462D4E5708}" dt="2021-11-08T21:27:16.251" v="95"/>
          <ac:spMkLst>
            <pc:docMk/>
            <pc:sldMk cId="1002362238" sldId="264"/>
            <ac:spMk id="35" creationId="{6458929D-BFA7-453C-B6FE-EEB5493F8880}"/>
          </ac:spMkLst>
        </pc:spChg>
        <pc:spChg chg="del mod">
          <ac:chgData name="Guest User" userId="" providerId="Windows Live" clId="Web-{101A4CDE-E072-4AC2-8874-71462D4E5708}" dt="2021-11-08T21:26:20.671" v="73"/>
          <ac:spMkLst>
            <pc:docMk/>
            <pc:sldMk cId="1002362238" sldId="264"/>
            <ac:spMk id="36" creationId="{3F9AD8E5-F95B-4E79-AE6E-056D58FD3A42}"/>
          </ac:spMkLst>
        </pc:spChg>
        <pc:spChg chg="del mod">
          <ac:chgData name="Guest User" userId="" providerId="Windows Live" clId="Web-{101A4CDE-E072-4AC2-8874-71462D4E5708}" dt="2021-11-08T21:28:24.080" v="107"/>
          <ac:spMkLst>
            <pc:docMk/>
            <pc:sldMk cId="1002362238" sldId="264"/>
            <ac:spMk id="37" creationId="{7EE08A4C-4E1C-4B1C-83FB-DFEE0E6D6B68}"/>
          </ac:spMkLst>
        </pc:spChg>
        <pc:picChg chg="add mod">
          <ac:chgData name="Guest User" userId="" providerId="Windows Live" clId="Web-{101A4CDE-E072-4AC2-8874-71462D4E5708}" dt="2021-11-08T21:24:18.341" v="35" actId="1076"/>
          <ac:picMkLst>
            <pc:docMk/>
            <pc:sldMk cId="1002362238" sldId="264"/>
            <ac:picMk id="5" creationId="{05F3CB47-3E69-492F-81D0-09755D41DFF7}"/>
          </ac:picMkLst>
        </pc:picChg>
        <pc:picChg chg="add mod">
          <ac:chgData name="Guest User" userId="" providerId="Windows Live" clId="Web-{101A4CDE-E072-4AC2-8874-71462D4E5708}" dt="2021-11-08T21:24:55.967" v="51" actId="1076"/>
          <ac:picMkLst>
            <pc:docMk/>
            <pc:sldMk cId="1002362238" sldId="264"/>
            <ac:picMk id="7" creationId="{84CDF802-4350-48B5-8DBB-5C6C7A4544C7}"/>
          </ac:picMkLst>
        </pc:picChg>
        <pc:picChg chg="add mod">
          <ac:chgData name="Guest User" userId="" providerId="Windows Live" clId="Web-{101A4CDE-E072-4AC2-8874-71462D4E5708}" dt="2021-11-08T21:25:50.187" v="65" actId="1076"/>
          <ac:picMkLst>
            <pc:docMk/>
            <pc:sldMk cId="1002362238" sldId="264"/>
            <ac:picMk id="10" creationId="{A7822EDA-CAF9-4E54-9BCF-327CDB43F4A6}"/>
          </ac:picMkLst>
        </pc:picChg>
        <pc:picChg chg="add mod">
          <ac:chgData name="Guest User" userId="" providerId="Windows Live" clId="Web-{101A4CDE-E072-4AC2-8874-71462D4E5708}" dt="2021-11-08T21:29:01.222" v="113" actId="1076"/>
          <ac:picMkLst>
            <pc:docMk/>
            <pc:sldMk cId="1002362238" sldId="264"/>
            <ac:picMk id="11" creationId="{4E534FF7-7D04-4A48-B131-1EF0BAF1F07E}"/>
          </ac:picMkLst>
        </pc:picChg>
        <pc:picChg chg="mod">
          <ac:chgData name="Guest User" userId="" providerId="Windows Live" clId="Web-{101A4CDE-E072-4AC2-8874-71462D4E5708}" dt="2021-11-08T21:20:22.164" v="16" actId="1076"/>
          <ac:picMkLst>
            <pc:docMk/>
            <pc:sldMk cId="1002362238" sldId="264"/>
            <ac:picMk id="20" creationId="{A6F81DF4-EF75-45CA-B456-CFFC6F7B2D2A}"/>
          </ac:picMkLst>
        </pc:picChg>
        <pc:picChg chg="add mod">
          <ac:chgData name="Guest User" userId="" providerId="Windows Live" clId="Web-{101A4CDE-E072-4AC2-8874-71462D4E5708}" dt="2021-11-08T21:26:23.171" v="74" actId="1076"/>
          <ac:picMkLst>
            <pc:docMk/>
            <pc:sldMk cId="1002362238" sldId="264"/>
            <ac:picMk id="23" creationId="{825483EB-8EEF-404E-AC68-720C31137C30}"/>
          </ac:picMkLst>
        </pc:picChg>
        <pc:picChg chg="add mod">
          <ac:chgData name="Guest User" userId="" providerId="Windows Live" clId="Web-{101A4CDE-E072-4AC2-8874-71462D4E5708}" dt="2021-11-08T21:26:52.750" v="85" actId="1076"/>
          <ac:picMkLst>
            <pc:docMk/>
            <pc:sldMk cId="1002362238" sldId="264"/>
            <ac:picMk id="26" creationId="{17E0A102-9C9B-40D2-8776-F3A99775BC4E}"/>
          </ac:picMkLst>
        </pc:picChg>
        <pc:picChg chg="add mod">
          <ac:chgData name="Guest User" userId="" providerId="Windows Live" clId="Web-{101A4CDE-E072-4AC2-8874-71462D4E5708}" dt="2021-11-08T21:28:41.221" v="111" actId="1076"/>
          <ac:picMkLst>
            <pc:docMk/>
            <pc:sldMk cId="1002362238" sldId="264"/>
            <ac:picMk id="27" creationId="{71625EE3-5C01-4921-95B0-6CF036269E1A}"/>
          </ac:picMkLst>
        </pc:picChg>
        <pc:picChg chg="mod">
          <ac:chgData name="Guest User" userId="" providerId="Windows Live" clId="Web-{101A4CDE-E072-4AC2-8874-71462D4E5708}" dt="2021-11-08T21:28:36.206" v="110" actId="1076"/>
          <ac:picMkLst>
            <pc:docMk/>
            <pc:sldMk cId="1002362238" sldId="264"/>
            <ac:picMk id="28" creationId="{FE0EEC71-DBC1-4979-AF7B-61FEA76CAC63}"/>
          </ac:picMkLst>
        </pc:picChg>
      </pc:sldChg>
      <pc:sldChg chg="addSp delSp modSp mod setBg modClrScheme setClrOvrMap delDesignElem chgLayout">
        <pc:chgData name="Guest User" userId="" providerId="Windows Live" clId="Web-{101A4CDE-E072-4AC2-8874-71462D4E5708}" dt="2021-11-08T21:19:13.303" v="15"/>
        <pc:sldMkLst>
          <pc:docMk/>
          <pc:sldMk cId="467329700" sldId="265"/>
        </pc:sldMkLst>
        <pc:spChg chg="mod ord">
          <ac:chgData name="Guest User" userId="" providerId="Windows Live" clId="Web-{101A4CDE-E072-4AC2-8874-71462D4E5708}" dt="2021-11-08T21:19:13.303" v="15"/>
          <ac:spMkLst>
            <pc:docMk/>
            <pc:sldMk cId="467329700" sldId="265"/>
            <ac:spMk id="2" creationId="{2CB88863-FB63-4A3E-8214-5A29F0F00072}"/>
          </ac:spMkLst>
        </pc:spChg>
        <pc:spChg chg="mod ord">
          <ac:chgData name="Guest User" userId="" providerId="Windows Live" clId="Web-{101A4CDE-E072-4AC2-8874-71462D4E5708}" dt="2021-11-08T21:19:13.303" v="15"/>
          <ac:spMkLst>
            <pc:docMk/>
            <pc:sldMk cId="467329700" sldId="265"/>
            <ac:spMk id="3" creationId="{1B900397-9633-4D19-885D-C984DFDB22DE}"/>
          </ac:spMkLst>
        </pc:spChg>
        <pc:spChg chg="add del">
          <ac:chgData name="Guest User" userId="" providerId="Windows Live" clId="Web-{101A4CDE-E072-4AC2-8874-71462D4E5708}" dt="2021-11-08T21:18:08.239" v="11"/>
          <ac:spMkLst>
            <pc:docMk/>
            <pc:sldMk cId="467329700" sldId="265"/>
            <ac:spMk id="5" creationId="{E03BF673-8C68-4092-BF1B-53C57EFEC21F}"/>
          </ac:spMkLst>
        </pc:spChg>
        <pc:spChg chg="add del">
          <ac:chgData name="Guest User" userId="" providerId="Windows Live" clId="Web-{101A4CDE-E072-4AC2-8874-71462D4E5708}" dt="2021-11-08T21:18:08.239" v="11"/>
          <ac:spMkLst>
            <pc:docMk/>
            <pc:sldMk cId="467329700" sldId="265"/>
            <ac:spMk id="6" creationId="{B1BDB70B-F0E6-4867-818F-C582494FB6D6}"/>
          </ac:spMkLst>
        </pc:spChg>
        <pc:spChg chg="add del">
          <ac:chgData name="Guest User" userId="" providerId="Windows Live" clId="Web-{101A4CDE-E072-4AC2-8874-71462D4E5708}" dt="2021-11-08T21:19:10.834" v="14"/>
          <ac:spMkLst>
            <pc:docMk/>
            <pc:sldMk cId="467329700" sldId="265"/>
            <ac:spMk id="9" creationId="{74CD14DB-BB81-479F-A1FC-1C75640E9F84}"/>
          </ac:spMkLst>
        </pc:spChg>
        <pc:spChg chg="add del">
          <ac:chgData name="Guest User" userId="" providerId="Windows Live" clId="Web-{101A4CDE-E072-4AC2-8874-71462D4E5708}" dt="2021-11-08T21:19:10.834" v="14"/>
          <ac:spMkLst>
            <pc:docMk/>
            <pc:sldMk cId="467329700" sldId="265"/>
            <ac:spMk id="11" creationId="{C943A91B-7CA7-4592-A975-73B1BF8C4C74}"/>
          </ac:spMkLst>
        </pc:spChg>
        <pc:spChg chg="add del">
          <ac:chgData name="Guest User" userId="" providerId="Windows Live" clId="Web-{101A4CDE-E072-4AC2-8874-71462D4E5708}" dt="2021-11-08T21:19:10.834" v="14"/>
          <ac:spMkLst>
            <pc:docMk/>
            <pc:sldMk cId="467329700" sldId="265"/>
            <ac:spMk id="13" creationId="{EC471314-E46A-414B-8D91-74880E84F187}"/>
          </ac:spMkLst>
        </pc:spChg>
        <pc:spChg chg="add del">
          <ac:chgData name="Guest User" userId="" providerId="Windows Live" clId="Web-{101A4CDE-E072-4AC2-8874-71462D4E5708}" dt="2021-11-08T21:19:10.834" v="14"/>
          <ac:spMkLst>
            <pc:docMk/>
            <pc:sldMk cId="467329700" sldId="265"/>
            <ac:spMk id="15" creationId="{6A681326-1C9D-44A3-A627-3871BDAE4127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467329700" sldId="265"/>
            <ac:spMk id="21" creationId="{99CAC3B1-4879-424D-8F15-206277196159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467329700" sldId="265"/>
            <ac:spMk id="26" creationId="{E34CC1C8-EBDD-4AEA-83E6-B27575B62E2E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467329700" sldId="265"/>
            <ac:spMk id="28" creationId="{D6B38644-B85D-4211-9526-5B4C2A662BF7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467329700" sldId="265"/>
            <ac:spMk id="30" creationId="{8A8B2820-6B8F-4C19-BFC5-D28EE44E54CB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467329700" sldId="265"/>
            <ac:spMk id="32" creationId="{DCA45AB7-441E-40A8-A98B-557D68F48A48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467329700" sldId="265"/>
            <ac:spMk id="34" creationId="{5F516030-4F00-4C48-AD93-91EFA17A1AC3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467329700" sldId="265"/>
            <ac:spMk id="36" creationId="{5820085E-2582-4A95-98EE-45DFFD5C017C}"/>
          </ac:spMkLst>
        </pc:spChg>
        <pc:grpChg chg="add del">
          <ac:chgData name="Guest User" userId="" providerId="Windows Live" clId="Web-{101A4CDE-E072-4AC2-8874-71462D4E5708}" dt="2021-11-08T21:18:08.239" v="11"/>
          <ac:grpSpMkLst>
            <pc:docMk/>
            <pc:sldMk cId="467329700" sldId="265"/>
            <ac:grpSpMk id="7" creationId="{1E52C707-F508-47B5-8864-8CC3EE0F030B}"/>
          </ac:grpSpMkLst>
        </pc:grpChg>
      </pc:sldChg>
      <pc:sldChg chg="modSp mod modClrScheme chgLayout">
        <pc:chgData name="Guest User" userId="" providerId="Windows Live" clId="Web-{101A4CDE-E072-4AC2-8874-71462D4E5708}" dt="2021-11-08T21:19:13.303" v="15"/>
        <pc:sldMkLst>
          <pc:docMk/>
          <pc:sldMk cId="1950459180" sldId="266"/>
        </pc:sldMkLst>
        <pc:spChg chg="mod ord">
          <ac:chgData name="Guest User" userId="" providerId="Windows Live" clId="Web-{101A4CDE-E072-4AC2-8874-71462D4E5708}" dt="2021-11-08T21:19:13.303" v="15"/>
          <ac:spMkLst>
            <pc:docMk/>
            <pc:sldMk cId="1950459180" sldId="266"/>
            <ac:spMk id="2" creationId="{54369FCB-5242-489E-9F75-E0527AF28D6D}"/>
          </ac:spMkLst>
        </pc:spChg>
      </pc:sldChg>
      <pc:sldChg chg="modSp mod modClrScheme chgLayout">
        <pc:chgData name="Guest User" userId="" providerId="Windows Live" clId="Web-{101A4CDE-E072-4AC2-8874-71462D4E5708}" dt="2021-11-08T21:19:13.303" v="15"/>
        <pc:sldMkLst>
          <pc:docMk/>
          <pc:sldMk cId="1794903313" sldId="267"/>
        </pc:sldMkLst>
        <pc:spChg chg="mod ord">
          <ac:chgData name="Guest User" userId="" providerId="Windows Live" clId="Web-{101A4CDE-E072-4AC2-8874-71462D4E5708}" dt="2021-11-08T21:19:13.303" v="15"/>
          <ac:spMkLst>
            <pc:docMk/>
            <pc:sldMk cId="1794903313" sldId="267"/>
            <ac:spMk id="3" creationId="{F169C1D0-A099-4F96-B109-A621B109D6C0}"/>
          </ac:spMkLst>
        </pc:spChg>
      </pc:sldChg>
      <pc:sldChg chg="addSp delSp modSp mod setBg modClrScheme delDesignElem chgLayout">
        <pc:chgData name="Guest User" userId="" providerId="Windows Live" clId="Web-{101A4CDE-E072-4AC2-8874-71462D4E5708}" dt="2021-11-08T21:19:13.303" v="15"/>
        <pc:sldMkLst>
          <pc:docMk/>
          <pc:sldMk cId="1857753718" sldId="268"/>
        </pc:sldMkLst>
        <pc:spChg chg="mod ord">
          <ac:chgData name="Guest User" userId="" providerId="Windows Live" clId="Web-{101A4CDE-E072-4AC2-8874-71462D4E5708}" dt="2021-11-08T21:19:13.303" v="15"/>
          <ac:spMkLst>
            <pc:docMk/>
            <pc:sldMk cId="1857753718" sldId="268"/>
            <ac:spMk id="2" creationId="{4545A94F-4D04-4EB0-AD00-28C334C15B89}"/>
          </ac:spMkLst>
        </pc:spChg>
        <pc:spChg chg="mod ord">
          <ac:chgData name="Guest User" userId="" providerId="Windows Live" clId="Web-{101A4CDE-E072-4AC2-8874-71462D4E5708}" dt="2021-11-08T21:19:13.303" v="15"/>
          <ac:spMkLst>
            <pc:docMk/>
            <pc:sldMk cId="1857753718" sldId="268"/>
            <ac:spMk id="3" creationId="{FFDBE480-EEED-4BD8-8BEB-C26FFFAB6524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1857753718" sldId="268"/>
            <ac:spMk id="7" creationId="{E03BF673-8C68-4092-BF1B-53C57EFEC21F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1857753718" sldId="268"/>
            <ac:spMk id="9" creationId="{B1BDB70B-F0E6-4867-818F-C582494FB6D6}"/>
          </ac:spMkLst>
        </pc:spChg>
        <pc:grpChg chg="add del">
          <ac:chgData name="Guest User" userId="" providerId="Windows Live" clId="Web-{101A4CDE-E072-4AC2-8874-71462D4E5708}" dt="2021-11-08T21:19:13.303" v="15"/>
          <ac:grpSpMkLst>
            <pc:docMk/>
            <pc:sldMk cId="1857753718" sldId="268"/>
            <ac:grpSpMk id="11" creationId="{1E52C707-F508-47B5-8864-8CC3EE0F030B}"/>
          </ac:grpSpMkLst>
        </pc:grpChg>
      </pc:sldChg>
      <pc:sldChg chg="modSp mod modClrScheme chgLayout">
        <pc:chgData name="Guest User" userId="" providerId="Windows Live" clId="Web-{101A4CDE-E072-4AC2-8874-71462D4E5708}" dt="2021-11-08T21:19:13.303" v="15"/>
        <pc:sldMkLst>
          <pc:docMk/>
          <pc:sldMk cId="896461286" sldId="269"/>
        </pc:sldMkLst>
        <pc:spChg chg="mod ord">
          <ac:chgData name="Guest User" userId="" providerId="Windows Live" clId="Web-{101A4CDE-E072-4AC2-8874-71462D4E5708}" dt="2021-11-08T21:19:13.303" v="15"/>
          <ac:spMkLst>
            <pc:docMk/>
            <pc:sldMk cId="896461286" sldId="269"/>
            <ac:spMk id="2" creationId="{099D6860-48AB-4790-A0A4-776473140101}"/>
          </ac:spMkLst>
        </pc:spChg>
      </pc:sldChg>
      <pc:sldChg chg="addSp delSp modSp mod modClrScheme chgLayout">
        <pc:chgData name="Guest User" userId="" providerId="Windows Live" clId="Web-{101A4CDE-E072-4AC2-8874-71462D4E5708}" dt="2021-11-08T21:30:25.364" v="124"/>
        <pc:sldMkLst>
          <pc:docMk/>
          <pc:sldMk cId="856833351" sldId="270"/>
        </pc:sldMkLst>
        <pc:spChg chg="mod ord">
          <ac:chgData name="Guest User" userId="" providerId="Windows Live" clId="Web-{101A4CDE-E072-4AC2-8874-71462D4E5708}" dt="2021-11-08T21:19:13.303" v="15"/>
          <ac:spMkLst>
            <pc:docMk/>
            <pc:sldMk cId="856833351" sldId="270"/>
            <ac:spMk id="2" creationId="{51304D3C-C285-4DBD-BFF0-33656FEC70FB}"/>
          </ac:spMkLst>
        </pc:spChg>
        <pc:spChg chg="add del mod">
          <ac:chgData name="Guest User" userId="" providerId="Windows Live" clId="Web-{101A4CDE-E072-4AC2-8874-71462D4E5708}" dt="2021-11-08T21:29:31.660" v="116" actId="20577"/>
          <ac:spMkLst>
            <pc:docMk/>
            <pc:sldMk cId="856833351" sldId="270"/>
            <ac:spMk id="16" creationId="{8EF11E72-86BA-4EDD-A766-1DDF8DF9505C}"/>
          </ac:spMkLst>
        </pc:spChg>
        <pc:spChg chg="add del">
          <ac:chgData name="Guest User" userId="" providerId="Windows Live" clId="Web-{101A4CDE-E072-4AC2-8874-71462D4E5708}" dt="2021-11-08T21:30:25.364" v="124"/>
          <ac:spMkLst>
            <pc:docMk/>
            <pc:sldMk cId="856833351" sldId="270"/>
            <ac:spMk id="24" creationId="{E785BF73-C7BD-4363-8386-7D7E5B2A29AE}"/>
          </ac:spMkLst>
        </pc:spChg>
        <pc:picChg chg="add mod">
          <ac:chgData name="Guest User" userId="" providerId="Windows Live" clId="Web-{101A4CDE-E072-4AC2-8874-71462D4E5708}" dt="2021-11-08T21:29:43.035" v="122" actId="1076"/>
          <ac:picMkLst>
            <pc:docMk/>
            <pc:sldMk cId="856833351" sldId="270"/>
            <ac:picMk id="7" creationId="{29C8E1F0-F02F-4E3F-A862-97032545BF13}"/>
          </ac:picMkLst>
        </pc:picChg>
      </pc:sldChg>
      <pc:sldChg chg="modSp mod modClrScheme chgLayout">
        <pc:chgData name="Guest User" userId="" providerId="Windows Live" clId="Web-{101A4CDE-E072-4AC2-8874-71462D4E5708}" dt="2021-11-08T21:19:13.303" v="15"/>
        <pc:sldMkLst>
          <pc:docMk/>
          <pc:sldMk cId="63143251" sldId="271"/>
        </pc:sldMkLst>
        <pc:spChg chg="mod ord">
          <ac:chgData name="Guest User" userId="" providerId="Windows Live" clId="Web-{101A4CDE-E072-4AC2-8874-71462D4E5708}" dt="2021-11-08T21:19:13.303" v="15"/>
          <ac:spMkLst>
            <pc:docMk/>
            <pc:sldMk cId="63143251" sldId="271"/>
            <ac:spMk id="2" creationId="{099D6860-48AB-4790-A0A4-776473140101}"/>
          </ac:spMkLst>
        </pc:spChg>
      </pc:sldChg>
      <pc:sldChg chg="modSp mod modClrScheme chgLayout">
        <pc:chgData name="Guest User" userId="" providerId="Windows Live" clId="Web-{101A4CDE-E072-4AC2-8874-71462D4E5708}" dt="2021-11-08T21:19:13.303" v="15"/>
        <pc:sldMkLst>
          <pc:docMk/>
          <pc:sldMk cId="2828283137" sldId="272"/>
        </pc:sldMkLst>
        <pc:spChg chg="mod ord">
          <ac:chgData name="Guest User" userId="" providerId="Windows Live" clId="Web-{101A4CDE-E072-4AC2-8874-71462D4E5708}" dt="2021-11-08T21:19:13.303" v="15"/>
          <ac:spMkLst>
            <pc:docMk/>
            <pc:sldMk cId="2828283137" sldId="272"/>
            <ac:spMk id="3" creationId="{F169C1D0-A099-4F96-B109-A621B109D6C0}"/>
          </ac:spMkLst>
        </pc:spChg>
      </pc:sldChg>
      <pc:sldMasterChg chg="add del addSldLayout delSldLayout">
        <pc:chgData name="Guest User" userId="" providerId="Windows Live" clId="Web-{101A4CDE-E072-4AC2-8874-71462D4E5708}" dt="2021-11-08T21:19:13.303" v="15"/>
        <pc:sldMasterMkLst>
          <pc:docMk/>
          <pc:sldMasterMk cId="2233734238" sldId="2147483684"/>
        </pc:sldMasterMkLst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3653577966" sldId="2147483685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2662735591" sldId="2147483686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3079353843" sldId="2147483687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128720810" sldId="2147483688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1185703183" sldId="2147483689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2640819325" sldId="2147483690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4015808688" sldId="2147483691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2879279719" sldId="2147483692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789575269" sldId="2147483693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1457066274" sldId="2147483694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1663706343" sldId="2147483695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3422910548" sldId="2147483696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354960141" sldId="2147483697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264490144" sldId="2147483698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773648120" sldId="2147483699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3306257970" sldId="2147483700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2158399000" sldId="2147483701"/>
          </pc:sldLayoutMkLst>
        </pc:sldLayoutChg>
      </pc:sldMasterChg>
      <pc:sldMasterChg chg="add del addSldLayout delSldLayout modSldLayout">
        <pc:chgData name="Guest User" userId="" providerId="Windows Live" clId="Web-{101A4CDE-E072-4AC2-8874-71462D4E5708}" dt="2021-11-08T21:19:13.303" v="15"/>
        <pc:sldMasterMkLst>
          <pc:docMk/>
          <pc:sldMasterMk cId="3969163566" sldId="2147483702"/>
        </pc:sldMasterMkLst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2211259551" sldId="2147483703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781850770" sldId="2147483704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2757363248" sldId="2147483705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1405598647" sldId="2147483706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3417508849" sldId="2147483707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4074143072" sldId="2147483708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3911890360" sldId="2147483709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796616756" sldId="2147483710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703397605" sldId="2147483711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3114741360" sldId="2147483712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2629031799" sldId="2147483713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3895824968" sldId="2147483714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928940767" sldId="2147483715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1839880303" sldId="2147483716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1036399059" sldId="2147483717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3954811321" sldId="2147483718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1608289586" sldId="2147483719"/>
          </pc:sldLayoutMkLst>
        </pc:sldLayoutChg>
      </pc:sldMasterChg>
    </pc:docChg>
  </pc:docChgLst>
  <pc:docChgLst>
    <pc:chgData name="Utilizador Convidado" providerId="Windows Live" clId="Web-{7713FEB7-BB4F-45B4-B19D-1C62B05719A9}"/>
    <pc:docChg chg="modSld">
      <pc:chgData name="Utilizador Convidado" userId="" providerId="Windows Live" clId="Web-{7713FEB7-BB4F-45B4-B19D-1C62B05719A9}" dt="2021-11-05T14:36:43.703" v="3" actId="14100"/>
      <pc:docMkLst>
        <pc:docMk/>
      </pc:docMkLst>
      <pc:sldChg chg="modSp">
        <pc:chgData name="Utilizador Convidado" userId="" providerId="Windows Live" clId="Web-{7713FEB7-BB4F-45B4-B19D-1C62B05719A9}" dt="2021-11-05T14:36:43.703" v="3" actId="14100"/>
        <pc:sldMkLst>
          <pc:docMk/>
          <pc:sldMk cId="896461286" sldId="269"/>
        </pc:sldMkLst>
        <pc:picChg chg="mod">
          <ac:chgData name="Utilizador Convidado" userId="" providerId="Windows Live" clId="Web-{7713FEB7-BB4F-45B4-B19D-1C62B05719A9}" dt="2021-11-05T14:36:43.703" v="3" actId="14100"/>
          <ac:picMkLst>
            <pc:docMk/>
            <pc:sldMk cId="896461286" sldId="269"/>
            <ac:picMk id="3" creationId="{BB85CA2D-B4DF-40C7-8258-8937A949BD05}"/>
          </ac:picMkLst>
        </pc:picChg>
      </pc:sldChg>
      <pc:sldChg chg="modSp">
        <pc:chgData name="Utilizador Convidado" userId="" providerId="Windows Live" clId="Web-{7713FEB7-BB4F-45B4-B19D-1C62B05719A9}" dt="2021-11-05T14:36:02.437" v="1" actId="14100"/>
        <pc:sldMkLst>
          <pc:docMk/>
          <pc:sldMk cId="63143251" sldId="271"/>
        </pc:sldMkLst>
        <pc:picChg chg="mod">
          <ac:chgData name="Utilizador Convidado" userId="" providerId="Windows Live" clId="Web-{7713FEB7-BB4F-45B4-B19D-1C62B05719A9}" dt="2021-11-05T14:36:02.437" v="1" actId="14100"/>
          <ac:picMkLst>
            <pc:docMk/>
            <pc:sldMk cId="63143251" sldId="271"/>
            <ac:picMk id="5" creationId="{1024F7EA-9A8E-492F-9B5F-CEB077E6B559}"/>
          </ac:picMkLst>
        </pc:picChg>
      </pc:sldChg>
    </pc:docChg>
  </pc:docChgLst>
  <pc:docChgLst>
    <pc:chgData clId="Web-{6CA7405A-0C80-44B9-B2F4-5121026A2A85}"/>
    <pc:docChg chg="modSld">
      <pc:chgData name="" userId="" providerId="" clId="Web-{6CA7405A-0C80-44B9-B2F4-5121026A2A85}" dt="2021-11-05T14:24:37.514" v="0"/>
      <pc:docMkLst>
        <pc:docMk/>
      </pc:docMkLst>
      <pc:sldChg chg="delSp">
        <pc:chgData name="" userId="" providerId="" clId="Web-{6CA7405A-0C80-44B9-B2F4-5121026A2A85}" dt="2021-11-05T14:24:37.514" v="0"/>
        <pc:sldMkLst>
          <pc:docMk/>
          <pc:sldMk cId="1488488453" sldId="260"/>
        </pc:sldMkLst>
        <pc:picChg chg="del">
          <ac:chgData name="" userId="" providerId="" clId="Web-{6CA7405A-0C80-44B9-B2F4-5121026A2A85}" dt="2021-11-05T14:24:37.514" v="0"/>
          <ac:picMkLst>
            <pc:docMk/>
            <pc:sldMk cId="1488488453" sldId="260"/>
            <ac:picMk id="4098" creationId="{4F827620-1EBC-42CC-AF95-39115C694CD8}"/>
          </ac:picMkLst>
        </pc:picChg>
      </pc:sldChg>
    </pc:docChg>
  </pc:docChgLst>
  <pc:docChgLst>
    <pc:chgData name="Usuário Convidado" providerId="Windows Live" clId="Web-{CDC25170-A9DD-4D08-BFDA-39B2DEA86290}"/>
    <pc:docChg chg="addSld delSld modSld">
      <pc:chgData name="Usuário Convidado" userId="" providerId="Windows Live" clId="Web-{CDC25170-A9DD-4D08-BFDA-39B2DEA86290}" dt="2021-11-05T20:09:18.159" v="290" actId="20577"/>
      <pc:docMkLst>
        <pc:docMk/>
      </pc:docMkLst>
      <pc:sldChg chg="addSp delSp modSp">
        <pc:chgData name="Usuário Convidado" userId="" providerId="Windows Live" clId="Web-{CDC25170-A9DD-4D08-BFDA-39B2DEA86290}" dt="2021-11-05T19:56:43.083" v="63" actId="1076"/>
        <pc:sldMkLst>
          <pc:docMk/>
          <pc:sldMk cId="1002362238" sldId="264"/>
        </pc:sldMkLst>
        <pc:spChg chg="mod">
          <ac:chgData name="Usuário Convidado" userId="" providerId="Windows Live" clId="Web-{CDC25170-A9DD-4D08-BFDA-39B2DEA86290}" dt="2021-11-05T19:55:28.894" v="52" actId="1076"/>
          <ac:spMkLst>
            <pc:docMk/>
            <pc:sldMk cId="1002362238" sldId="264"/>
            <ac:spMk id="22" creationId="{52297B84-503D-4D52-8FBC-DAB89F778E9C}"/>
          </ac:spMkLst>
        </pc:spChg>
        <pc:picChg chg="add del mod modCrop">
          <ac:chgData name="Usuário Convidado" userId="" providerId="Windows Live" clId="Web-{CDC25170-A9DD-4D08-BFDA-39B2DEA86290}" dt="2021-11-05T19:53:19.595" v="22"/>
          <ac:picMkLst>
            <pc:docMk/>
            <pc:sldMk cId="1002362238" sldId="264"/>
            <ac:picMk id="3" creationId="{62677814-71B0-4978-A4DE-269669F2FB1B}"/>
          </ac:picMkLst>
        </pc:picChg>
        <pc:picChg chg="add del mod modCrop">
          <ac:chgData name="Usuário Convidado" userId="" providerId="Windows Live" clId="Web-{CDC25170-A9DD-4D08-BFDA-39B2DEA86290}" dt="2021-11-05T19:52:18.672" v="18"/>
          <ac:picMkLst>
            <pc:docMk/>
            <pc:sldMk cId="1002362238" sldId="264"/>
            <ac:picMk id="5" creationId="{1700DFF7-8DA2-41FF-B2D7-22FE77B83E43}"/>
          </ac:picMkLst>
        </pc:picChg>
        <pc:picChg chg="add mod">
          <ac:chgData name="Usuário Convidado" userId="" providerId="Windows Live" clId="Web-{CDC25170-A9DD-4D08-BFDA-39B2DEA86290}" dt="2021-11-05T19:56:43.036" v="62" actId="1076"/>
          <ac:picMkLst>
            <pc:docMk/>
            <pc:sldMk cId="1002362238" sldId="264"/>
            <ac:picMk id="6" creationId="{577E62F7-5927-4160-B680-FE02AFE384DD}"/>
          </ac:picMkLst>
        </pc:picChg>
        <pc:picChg chg="add del mod modCrop">
          <ac:chgData name="Usuário Convidado" userId="" providerId="Windows Live" clId="Web-{CDC25170-A9DD-4D08-BFDA-39B2DEA86290}" dt="2021-11-05T19:56:20.880" v="58"/>
          <ac:picMkLst>
            <pc:docMk/>
            <pc:sldMk cId="1002362238" sldId="264"/>
            <ac:picMk id="7" creationId="{DE1409D5-4810-4D1A-9F92-10C86C1164AA}"/>
          </ac:picMkLst>
        </pc:picChg>
        <pc:picChg chg="add mod">
          <ac:chgData name="Usuário Convidado" userId="" providerId="Windows Live" clId="Web-{CDC25170-A9DD-4D08-BFDA-39B2DEA86290}" dt="2021-11-05T19:56:43.083" v="63" actId="1076"/>
          <ac:picMkLst>
            <pc:docMk/>
            <pc:sldMk cId="1002362238" sldId="264"/>
            <ac:picMk id="8" creationId="{FCEE534A-B8A7-4E0F-BEB9-FBAC406DA6D9}"/>
          </ac:picMkLst>
        </pc:picChg>
        <pc:picChg chg="add mod">
          <ac:chgData name="Usuário Convidado" userId="" providerId="Windows Live" clId="Web-{CDC25170-A9DD-4D08-BFDA-39B2DEA86290}" dt="2021-11-05T19:56:42.974" v="60" actId="1076"/>
          <ac:picMkLst>
            <pc:docMk/>
            <pc:sldMk cId="1002362238" sldId="264"/>
            <ac:picMk id="9" creationId="{6D08FD47-3A93-4E43-A720-7BC9D6561245}"/>
          </ac:picMkLst>
        </pc:picChg>
      </pc:sldChg>
      <pc:sldChg chg="addSp delSp modSp">
        <pc:chgData name="Usuário Convidado" userId="" providerId="Windows Live" clId="Web-{CDC25170-A9DD-4D08-BFDA-39B2DEA86290}" dt="2021-11-05T19:58:04.647" v="79"/>
        <pc:sldMkLst>
          <pc:docMk/>
          <pc:sldMk cId="1857753718" sldId="268"/>
        </pc:sldMkLst>
        <pc:spChg chg="mod">
          <ac:chgData name="Usuário Convidado" userId="" providerId="Windows Live" clId="Web-{CDC25170-A9DD-4D08-BFDA-39B2DEA86290}" dt="2021-11-05T19:58:00.006" v="77" actId="1076"/>
          <ac:spMkLst>
            <pc:docMk/>
            <pc:sldMk cId="1857753718" sldId="268"/>
            <ac:spMk id="3" creationId="{FFDBE480-EEED-4BD8-8BEB-C26FFFAB6524}"/>
          </ac:spMkLst>
        </pc:spChg>
        <pc:spChg chg="add del">
          <ac:chgData name="Usuário Convidado" userId="" providerId="Windows Live" clId="Web-{CDC25170-A9DD-4D08-BFDA-39B2DEA86290}" dt="2021-11-05T19:58:04.647" v="79"/>
          <ac:spMkLst>
            <pc:docMk/>
            <pc:sldMk cId="1857753718" sldId="268"/>
            <ac:spMk id="4" creationId="{4CDD9885-0DD3-40A5-8AE0-9A74CA76910B}"/>
          </ac:spMkLst>
        </pc:spChg>
      </pc:sldChg>
      <pc:sldChg chg="addSp delSp modSp add del">
        <pc:chgData name="Usuário Convidado" userId="" providerId="Windows Live" clId="Web-{CDC25170-A9DD-4D08-BFDA-39B2DEA86290}" dt="2021-11-05T20:09:18.159" v="290" actId="20577"/>
        <pc:sldMkLst>
          <pc:docMk/>
          <pc:sldMk cId="856833351" sldId="270"/>
        </pc:sldMkLst>
        <pc:spChg chg="mod">
          <ac:chgData name="Usuário Convidado" userId="" providerId="Windows Live" clId="Web-{CDC25170-A9DD-4D08-BFDA-39B2DEA86290}" dt="2021-11-05T19:57:46.272" v="74" actId="1076"/>
          <ac:spMkLst>
            <pc:docMk/>
            <pc:sldMk cId="856833351" sldId="270"/>
            <ac:spMk id="2" creationId="{51304D3C-C285-4DBD-BFF0-33656FEC70FB}"/>
          </ac:spMkLst>
        </pc:spChg>
        <pc:spChg chg="del mod">
          <ac:chgData name="Usuário Convidado" userId="" providerId="Windows Live" clId="Web-{CDC25170-A9DD-4D08-BFDA-39B2DEA86290}" dt="2021-11-05T19:58:17.444" v="80"/>
          <ac:spMkLst>
            <pc:docMk/>
            <pc:sldMk cId="856833351" sldId="270"/>
            <ac:spMk id="3" creationId="{3064B63A-76CC-4104-8474-8FD988615DFE}"/>
          </ac:spMkLst>
        </pc:spChg>
        <pc:spChg chg="add mod">
          <ac:chgData name="Usuário Convidado" userId="" providerId="Windows Live" clId="Web-{CDC25170-A9DD-4D08-BFDA-39B2DEA86290}" dt="2021-11-05T20:03:16.793" v="162" actId="1076"/>
          <ac:spMkLst>
            <pc:docMk/>
            <pc:sldMk cId="856833351" sldId="270"/>
            <ac:spMk id="4" creationId="{1B2288E2-9CE5-4615-818D-2AF2B1F7AA3B}"/>
          </ac:spMkLst>
        </pc:spChg>
        <pc:spChg chg="add mod">
          <ac:chgData name="Usuário Convidado" userId="" providerId="Windows Live" clId="Web-{CDC25170-A9DD-4D08-BFDA-39B2DEA86290}" dt="2021-11-05T20:03:16.793" v="163" actId="1076"/>
          <ac:spMkLst>
            <pc:docMk/>
            <pc:sldMk cId="856833351" sldId="270"/>
            <ac:spMk id="5" creationId="{B14CE0BF-D480-4EE6-AD48-71650D9001F0}"/>
          </ac:spMkLst>
        </pc:spChg>
        <pc:spChg chg="add mod">
          <ac:chgData name="Usuário Convidado" userId="" providerId="Windows Live" clId="Web-{CDC25170-A9DD-4D08-BFDA-39B2DEA86290}" dt="2021-11-05T20:03:16.809" v="164" actId="1076"/>
          <ac:spMkLst>
            <pc:docMk/>
            <pc:sldMk cId="856833351" sldId="270"/>
            <ac:spMk id="6" creationId="{B9C54810-3882-4936-AE9D-24A26A633003}"/>
          </ac:spMkLst>
        </pc:spChg>
        <pc:spChg chg="add del">
          <ac:chgData name="Usuário Convidado" userId="" providerId="Windows Live" clId="Web-{CDC25170-A9DD-4D08-BFDA-39B2DEA86290}" dt="2021-11-05T19:59:49.415" v="105"/>
          <ac:spMkLst>
            <pc:docMk/>
            <pc:sldMk cId="856833351" sldId="270"/>
            <ac:spMk id="7" creationId="{AE7DB6F5-8426-4097-A697-B0A566A50E0A}"/>
          </ac:spMkLst>
        </pc:spChg>
        <pc:spChg chg="add mod">
          <ac:chgData name="Usuário Convidado" userId="" providerId="Windows Live" clId="Web-{CDC25170-A9DD-4D08-BFDA-39B2DEA86290}" dt="2021-11-05T20:03:16.809" v="165" actId="1076"/>
          <ac:spMkLst>
            <pc:docMk/>
            <pc:sldMk cId="856833351" sldId="270"/>
            <ac:spMk id="8" creationId="{54BDEE83-3FBD-4505-AAB0-1D78475B3A97}"/>
          </ac:spMkLst>
        </pc:spChg>
        <pc:spChg chg="add mod">
          <ac:chgData name="Usuário Convidado" userId="" providerId="Windows Live" clId="Web-{CDC25170-A9DD-4D08-BFDA-39B2DEA86290}" dt="2021-11-05T20:03:16.809" v="166" actId="1076"/>
          <ac:spMkLst>
            <pc:docMk/>
            <pc:sldMk cId="856833351" sldId="270"/>
            <ac:spMk id="9" creationId="{A9A5C4A0-A734-4FEC-91B5-2A20AF86E72E}"/>
          </ac:spMkLst>
        </pc:spChg>
        <pc:spChg chg="add mod">
          <ac:chgData name="Usuário Convidado" userId="" providerId="Windows Live" clId="Web-{CDC25170-A9DD-4D08-BFDA-39B2DEA86290}" dt="2021-11-05T20:03:16.778" v="161" actId="1076"/>
          <ac:spMkLst>
            <pc:docMk/>
            <pc:sldMk cId="856833351" sldId="270"/>
            <ac:spMk id="10" creationId="{F8119308-C563-4A31-BED7-B9C79F60C6DF}"/>
          </ac:spMkLst>
        </pc:spChg>
        <pc:spChg chg="add mod">
          <ac:chgData name="Usuário Convidado" userId="" providerId="Windows Live" clId="Web-{CDC25170-A9DD-4D08-BFDA-39B2DEA86290}" dt="2021-11-05T20:03:16.825" v="167" actId="1076"/>
          <ac:spMkLst>
            <pc:docMk/>
            <pc:sldMk cId="856833351" sldId="270"/>
            <ac:spMk id="11" creationId="{503336B4-8A88-415C-815D-E8B8D1DA4099}"/>
          </ac:spMkLst>
        </pc:spChg>
        <pc:spChg chg="add mod">
          <ac:chgData name="Usuário Convidado" userId="" providerId="Windows Live" clId="Web-{CDC25170-A9DD-4D08-BFDA-39B2DEA86290}" dt="2021-11-05T20:04:24.732" v="195" actId="20577"/>
          <ac:spMkLst>
            <pc:docMk/>
            <pc:sldMk cId="856833351" sldId="270"/>
            <ac:spMk id="12" creationId="{67C574A8-31EC-471E-85C5-68CEB04599EB}"/>
          </ac:spMkLst>
        </pc:spChg>
        <pc:spChg chg="add mod">
          <ac:chgData name="Usuário Convidado" userId="" providerId="Windows Live" clId="Web-{CDC25170-A9DD-4D08-BFDA-39B2DEA86290}" dt="2021-11-05T20:04:13.810" v="188" actId="20577"/>
          <ac:spMkLst>
            <pc:docMk/>
            <pc:sldMk cId="856833351" sldId="270"/>
            <ac:spMk id="13" creationId="{07358A5B-882E-4952-A599-B2FBD3E6837F}"/>
          </ac:spMkLst>
        </pc:spChg>
        <pc:spChg chg="add mod">
          <ac:chgData name="Usuário Convidado" userId="" providerId="Windows Live" clId="Web-{CDC25170-A9DD-4D08-BFDA-39B2DEA86290}" dt="2021-11-05T20:04:25.716" v="197" actId="20577"/>
          <ac:spMkLst>
            <pc:docMk/>
            <pc:sldMk cId="856833351" sldId="270"/>
            <ac:spMk id="14" creationId="{8AFC7630-1789-4A19-BB18-664DFB48A3E2}"/>
          </ac:spMkLst>
        </pc:spChg>
        <pc:spChg chg="add mod">
          <ac:chgData name="Usuário Convidado" userId="" providerId="Windows Live" clId="Web-{CDC25170-A9DD-4D08-BFDA-39B2DEA86290}" dt="2021-11-05T20:08:59.565" v="282" actId="20577"/>
          <ac:spMkLst>
            <pc:docMk/>
            <pc:sldMk cId="856833351" sldId="270"/>
            <ac:spMk id="15" creationId="{A62B23F9-24A5-419A-BC1D-E450CEA8AB24}"/>
          </ac:spMkLst>
        </pc:spChg>
        <pc:spChg chg="add mod">
          <ac:chgData name="Usuário Convidado" userId="" providerId="Windows Live" clId="Web-{CDC25170-A9DD-4D08-BFDA-39B2DEA86290}" dt="2021-11-05T20:08:56.159" v="281" actId="20577"/>
          <ac:spMkLst>
            <pc:docMk/>
            <pc:sldMk cId="856833351" sldId="270"/>
            <ac:spMk id="16" creationId="{8EF11E72-86BA-4EDD-A766-1DDF8DF9505C}"/>
          </ac:spMkLst>
        </pc:spChg>
        <pc:spChg chg="add mod">
          <ac:chgData name="Usuário Convidado" userId="" providerId="Windows Live" clId="Web-{CDC25170-A9DD-4D08-BFDA-39B2DEA86290}" dt="2021-11-05T20:09:02.425" v="284" actId="20577"/>
          <ac:spMkLst>
            <pc:docMk/>
            <pc:sldMk cId="856833351" sldId="270"/>
            <ac:spMk id="17" creationId="{A9E7A16D-5076-4F85-B33A-814217B52922}"/>
          </ac:spMkLst>
        </pc:spChg>
        <pc:spChg chg="add mod">
          <ac:chgData name="Usuário Convidado" userId="" providerId="Windows Live" clId="Web-{CDC25170-A9DD-4D08-BFDA-39B2DEA86290}" dt="2021-11-05T20:06:05.421" v="223" actId="1076"/>
          <ac:spMkLst>
            <pc:docMk/>
            <pc:sldMk cId="856833351" sldId="270"/>
            <ac:spMk id="18" creationId="{3AC77D9A-9969-4DC0-A6AF-B6A6EE9F34CE}"/>
          </ac:spMkLst>
        </pc:spChg>
        <pc:spChg chg="add mod">
          <ac:chgData name="Usuário Convidado" userId="" providerId="Windows Live" clId="Web-{CDC25170-A9DD-4D08-BFDA-39B2DEA86290}" dt="2021-11-05T20:06:29.594" v="234" actId="1076"/>
          <ac:spMkLst>
            <pc:docMk/>
            <pc:sldMk cId="856833351" sldId="270"/>
            <ac:spMk id="19" creationId="{6ED6D2CA-664C-4584-9A03-E5DC6E10A483}"/>
          </ac:spMkLst>
        </pc:spChg>
        <pc:spChg chg="add mod">
          <ac:chgData name="Usuário Convidado" userId="" providerId="Windows Live" clId="Web-{CDC25170-A9DD-4D08-BFDA-39B2DEA86290}" dt="2021-11-05T20:06:15.890" v="229" actId="14100"/>
          <ac:spMkLst>
            <pc:docMk/>
            <pc:sldMk cId="856833351" sldId="270"/>
            <ac:spMk id="20" creationId="{BDD3CE96-E1C3-4A47-A37C-865D7D4A03CC}"/>
          </ac:spMkLst>
        </pc:spChg>
        <pc:spChg chg="add mod">
          <ac:chgData name="Usuário Convidado" userId="" providerId="Windows Live" clId="Web-{CDC25170-A9DD-4D08-BFDA-39B2DEA86290}" dt="2021-11-05T20:06:23.297" v="231" actId="1076"/>
          <ac:spMkLst>
            <pc:docMk/>
            <pc:sldMk cId="856833351" sldId="270"/>
            <ac:spMk id="21" creationId="{079266D5-F3C6-43DE-98A7-C5A382F791DE}"/>
          </ac:spMkLst>
        </pc:spChg>
        <pc:spChg chg="add mod">
          <ac:chgData name="Usuário Convidado" userId="" providerId="Windows Live" clId="Web-{CDC25170-A9DD-4D08-BFDA-39B2DEA86290}" dt="2021-11-05T20:07:33.626" v="252" actId="14100"/>
          <ac:spMkLst>
            <pc:docMk/>
            <pc:sldMk cId="856833351" sldId="270"/>
            <ac:spMk id="22" creationId="{5C25F8F7-D64A-4BCE-9AF1-5F19DC96E19B}"/>
          </ac:spMkLst>
        </pc:spChg>
        <pc:spChg chg="add mod">
          <ac:chgData name="Usuário Convidado" userId="" providerId="Windows Live" clId="Web-{CDC25170-A9DD-4D08-BFDA-39B2DEA86290}" dt="2021-11-05T20:07:36.095" v="253" actId="1076"/>
          <ac:spMkLst>
            <pc:docMk/>
            <pc:sldMk cId="856833351" sldId="270"/>
            <ac:spMk id="23" creationId="{8A96C2F0-1EF0-4760-984B-E5B20BFC4BCE}"/>
          </ac:spMkLst>
        </pc:spChg>
        <pc:spChg chg="add mod">
          <ac:chgData name="Usuário Convidado" userId="" providerId="Windows Live" clId="Web-{CDC25170-A9DD-4D08-BFDA-39B2DEA86290}" dt="2021-11-05T20:08:36.596" v="273" actId="1076"/>
          <ac:spMkLst>
            <pc:docMk/>
            <pc:sldMk cId="856833351" sldId="270"/>
            <ac:spMk id="30" creationId="{42B06156-6D32-4980-950C-47451A6362CA}"/>
          </ac:spMkLst>
        </pc:spChg>
        <pc:spChg chg="add mod">
          <ac:chgData name="Usuário Convidado" userId="" providerId="Windows Live" clId="Web-{CDC25170-A9DD-4D08-BFDA-39B2DEA86290}" dt="2021-11-05T20:09:18.159" v="290" actId="20577"/>
          <ac:spMkLst>
            <pc:docMk/>
            <pc:sldMk cId="856833351" sldId="270"/>
            <ac:spMk id="31" creationId="{9E5E0CAD-B9CF-48D0-AE21-C3376AC49CE2}"/>
          </ac:spMkLst>
        </pc:spChg>
        <pc:picChg chg="add mod">
          <ac:chgData name="Usuário Convidado" userId="" providerId="Windows Live" clId="Web-{CDC25170-A9DD-4D08-BFDA-39B2DEA86290}" dt="2021-11-05T20:08:41.065" v="275" actId="1076"/>
          <ac:picMkLst>
            <pc:docMk/>
            <pc:sldMk cId="856833351" sldId="270"/>
            <ac:picMk id="25" creationId="{72713F58-CCD4-49EB-B199-F5EE3690330D}"/>
          </ac:picMkLst>
        </pc:picChg>
        <pc:picChg chg="add mod">
          <ac:chgData name="Usuário Convidado" userId="" providerId="Windows Live" clId="Web-{CDC25170-A9DD-4D08-BFDA-39B2DEA86290}" dt="2021-11-05T20:08:44.455" v="276" actId="1076"/>
          <ac:picMkLst>
            <pc:docMk/>
            <pc:sldMk cId="856833351" sldId="270"/>
            <ac:picMk id="27" creationId="{5DE10B1B-18C7-4208-B144-2423DEC4A8CB}"/>
          </ac:picMkLst>
        </pc:picChg>
        <pc:picChg chg="add mod">
          <ac:chgData name="Usuário Convidado" userId="" providerId="Windows Live" clId="Web-{CDC25170-A9DD-4D08-BFDA-39B2DEA86290}" dt="2021-11-05T20:08:39.174" v="274" actId="1076"/>
          <ac:picMkLst>
            <pc:docMk/>
            <pc:sldMk cId="856833351" sldId="270"/>
            <ac:picMk id="29" creationId="{18B39A9C-639C-4EAD-A359-AEB19BEEBA48}"/>
          </ac:picMkLst>
        </pc:picChg>
      </pc:sldChg>
    </pc:docChg>
  </pc:docChgLst>
  <pc:docChgLst>
    <pc:chgData name="Utilizador Convidado" providerId="Windows Live" clId="Web-{32FC90D2-31AE-4232-899B-CF1FDD0B9A02}"/>
    <pc:docChg chg="modSld">
      <pc:chgData name="Utilizador Convidado" userId="" providerId="Windows Live" clId="Web-{32FC90D2-31AE-4232-899B-CF1FDD0B9A02}" dt="2021-11-05T14:19:29.246" v="30" actId="20577"/>
      <pc:docMkLst>
        <pc:docMk/>
      </pc:docMkLst>
      <pc:sldChg chg="modSp">
        <pc:chgData name="Utilizador Convidado" userId="" providerId="Windows Live" clId="Web-{32FC90D2-31AE-4232-899B-CF1FDD0B9A02}" dt="2021-11-05T14:18:09.303" v="20" actId="14100"/>
        <pc:sldMkLst>
          <pc:docMk/>
          <pc:sldMk cId="371960150" sldId="256"/>
        </pc:sldMkLst>
        <pc:picChg chg="mod">
          <ac:chgData name="Utilizador Convidado" userId="" providerId="Windows Live" clId="Web-{32FC90D2-31AE-4232-899B-CF1FDD0B9A02}" dt="2021-11-05T14:18:09.303" v="20" actId="14100"/>
          <ac:picMkLst>
            <pc:docMk/>
            <pc:sldMk cId="371960150" sldId="256"/>
            <ac:picMk id="1028" creationId="{3E3ACAEB-C0C0-4A16-BEEB-8CA217D47D7E}"/>
          </ac:picMkLst>
        </pc:picChg>
      </pc:sldChg>
      <pc:sldChg chg="modSp">
        <pc:chgData name="Utilizador Convidado" userId="" providerId="Windows Live" clId="Web-{32FC90D2-31AE-4232-899B-CF1FDD0B9A02}" dt="2021-11-05T14:19:10.870" v="26" actId="14100"/>
        <pc:sldMkLst>
          <pc:docMk/>
          <pc:sldMk cId="1488488453" sldId="260"/>
        </pc:sldMkLst>
        <pc:picChg chg="mod">
          <ac:chgData name="Utilizador Convidado" userId="" providerId="Windows Live" clId="Web-{32FC90D2-31AE-4232-899B-CF1FDD0B9A02}" dt="2021-11-05T14:19:10.870" v="26" actId="14100"/>
          <ac:picMkLst>
            <pc:docMk/>
            <pc:sldMk cId="1488488453" sldId="260"/>
            <ac:picMk id="4098" creationId="{4F827620-1EBC-42CC-AF95-39115C694CD8}"/>
          </ac:picMkLst>
        </pc:picChg>
      </pc:sldChg>
      <pc:sldChg chg="modSp">
        <pc:chgData name="Utilizador Convidado" userId="" providerId="Windows Live" clId="Web-{32FC90D2-31AE-4232-899B-CF1FDD0B9A02}" dt="2021-11-05T14:18:50.884" v="24" actId="1076"/>
        <pc:sldMkLst>
          <pc:docMk/>
          <pc:sldMk cId="4223583060" sldId="262"/>
        </pc:sldMkLst>
        <pc:picChg chg="mod">
          <ac:chgData name="Utilizador Convidado" userId="" providerId="Windows Live" clId="Web-{32FC90D2-31AE-4232-899B-CF1FDD0B9A02}" dt="2021-11-05T14:18:50.884" v="24" actId="1076"/>
          <ac:picMkLst>
            <pc:docMk/>
            <pc:sldMk cId="4223583060" sldId="262"/>
            <ac:picMk id="4" creationId="{20E1DE55-28B9-4CC4-8A05-D3C7FC9065F2}"/>
          </ac:picMkLst>
        </pc:picChg>
      </pc:sldChg>
      <pc:sldChg chg="modSp">
        <pc:chgData name="Utilizador Convidado" userId="" providerId="Windows Live" clId="Web-{32FC90D2-31AE-4232-899B-CF1FDD0B9A02}" dt="2021-11-05T14:19:29.246" v="30" actId="20577"/>
        <pc:sldMkLst>
          <pc:docMk/>
          <pc:sldMk cId="467329700" sldId="265"/>
        </pc:sldMkLst>
        <pc:spChg chg="mod">
          <ac:chgData name="Utilizador Convidado" userId="" providerId="Windows Live" clId="Web-{32FC90D2-31AE-4232-899B-CF1FDD0B9A02}" dt="2021-11-05T14:19:29.246" v="30" actId="20577"/>
          <ac:spMkLst>
            <pc:docMk/>
            <pc:sldMk cId="467329700" sldId="265"/>
            <ac:spMk id="3" creationId="{1B900397-9633-4D19-885D-C984DFDB22DE}"/>
          </ac:spMkLst>
        </pc:spChg>
      </pc:sldChg>
      <pc:sldChg chg="modSp">
        <pc:chgData name="Utilizador Convidado" userId="" providerId="Windows Live" clId="Web-{32FC90D2-31AE-4232-899B-CF1FDD0B9A02}" dt="2021-11-05T14:18:30.133" v="21" actId="14100"/>
        <pc:sldMkLst>
          <pc:docMk/>
          <pc:sldMk cId="1950459180" sldId="266"/>
        </pc:sldMkLst>
        <pc:picChg chg="mod">
          <ac:chgData name="Utilizador Convidado" userId="" providerId="Windows Live" clId="Web-{32FC90D2-31AE-4232-899B-CF1FDD0B9A02}" dt="2021-11-05T14:18:30.133" v="21" actId="14100"/>
          <ac:picMkLst>
            <pc:docMk/>
            <pc:sldMk cId="1950459180" sldId="266"/>
            <ac:picMk id="3" creationId="{7E2CE0D9-B571-403A-B41E-4CDD7535FAF3}"/>
          </ac:picMkLst>
        </pc:picChg>
      </pc:sldChg>
      <pc:sldChg chg="addSp delSp modSp">
        <pc:chgData name="Utilizador Convidado" userId="" providerId="Windows Live" clId="Web-{32FC90D2-31AE-4232-899B-CF1FDD0B9A02}" dt="2021-11-05T14:16:44.579" v="12" actId="14100"/>
        <pc:sldMkLst>
          <pc:docMk/>
          <pc:sldMk cId="1794903313" sldId="267"/>
        </pc:sldMkLst>
        <pc:spChg chg="del">
          <ac:chgData name="Utilizador Convidado" userId="" providerId="Windows Live" clId="Web-{32FC90D2-31AE-4232-899B-CF1FDD0B9A02}" dt="2021-11-05T14:14:28.367" v="0"/>
          <ac:spMkLst>
            <pc:docMk/>
            <pc:sldMk cId="1794903313" sldId="267"/>
            <ac:spMk id="3" creationId="{63905378-CF99-4A27-9C4B-711274A05053}"/>
          </ac:spMkLst>
        </pc:spChg>
        <pc:picChg chg="add mod ord">
          <ac:chgData name="Utilizador Convidado" userId="" providerId="Windows Live" clId="Web-{32FC90D2-31AE-4232-899B-CF1FDD0B9A02}" dt="2021-11-05T14:16:44.579" v="12" actId="14100"/>
          <ac:picMkLst>
            <pc:docMk/>
            <pc:sldMk cId="1794903313" sldId="267"/>
            <ac:picMk id="4" creationId="{08908D9E-AF86-4EC0-BFD7-CF2E34608953}"/>
          </ac:picMkLst>
        </pc:picChg>
      </pc:sldChg>
      <pc:sldChg chg="modSp">
        <pc:chgData name="Utilizador Convidado" userId="" providerId="Windows Live" clId="Web-{32FC90D2-31AE-4232-899B-CF1FDD0B9A02}" dt="2021-11-05T14:18:40.571" v="22" actId="14100"/>
        <pc:sldMkLst>
          <pc:docMk/>
          <pc:sldMk cId="896461286" sldId="269"/>
        </pc:sldMkLst>
        <pc:picChg chg="mod">
          <ac:chgData name="Utilizador Convidado" userId="" providerId="Windows Live" clId="Web-{32FC90D2-31AE-4232-899B-CF1FDD0B9A02}" dt="2021-11-05T14:18:40.571" v="22" actId="14100"/>
          <ac:picMkLst>
            <pc:docMk/>
            <pc:sldMk cId="896461286" sldId="269"/>
            <ac:picMk id="3" creationId="{BB85CA2D-B4DF-40C7-8258-8937A949BD05}"/>
          </ac:picMkLst>
        </pc:picChg>
      </pc:sldChg>
    </pc:docChg>
  </pc:docChgLst>
  <pc:docChgLst>
    <pc:chgData name="Usuário Convidado" providerId="Windows Live" clId="Web-{C4A0BA7F-EEB2-4C82-8146-1320070DC73A}"/>
    <pc:docChg chg="modSld">
      <pc:chgData name="Usuário Convidado" userId="" providerId="Windows Live" clId="Web-{C4A0BA7F-EEB2-4C82-8146-1320070DC73A}" dt="2021-11-08T21:30:16.717" v="14"/>
      <pc:docMkLst>
        <pc:docMk/>
      </pc:docMkLst>
      <pc:sldChg chg="modSp">
        <pc:chgData name="Usuário Convidado" userId="" providerId="Windows Live" clId="Web-{C4A0BA7F-EEB2-4C82-8146-1320070DC73A}" dt="2021-11-08T21:30:02.951" v="13" actId="1076"/>
        <pc:sldMkLst>
          <pc:docMk/>
          <pc:sldMk cId="1002362238" sldId="264"/>
        </pc:sldMkLst>
        <pc:picChg chg="mod">
          <ac:chgData name="Usuário Convidado" userId="" providerId="Windows Live" clId="Web-{C4A0BA7F-EEB2-4C82-8146-1320070DC73A}" dt="2021-11-08T21:30:02.951" v="13" actId="1076"/>
          <ac:picMkLst>
            <pc:docMk/>
            <pc:sldMk cId="1002362238" sldId="264"/>
            <ac:picMk id="11" creationId="{4E534FF7-7D04-4A48-B131-1EF0BAF1F07E}"/>
          </ac:picMkLst>
        </pc:picChg>
        <pc:picChg chg="mod">
          <ac:chgData name="Usuário Convidado" userId="" providerId="Windows Live" clId="Web-{C4A0BA7F-EEB2-4C82-8146-1320070DC73A}" dt="2021-11-08T21:29:57.029" v="12" actId="1076"/>
          <ac:picMkLst>
            <pc:docMk/>
            <pc:sldMk cId="1002362238" sldId="264"/>
            <ac:picMk id="26" creationId="{17E0A102-9C9B-40D2-8776-F3A99775BC4E}"/>
          </ac:picMkLst>
        </pc:picChg>
        <pc:picChg chg="mod">
          <ac:chgData name="Usuário Convidado" userId="" providerId="Windows Live" clId="Web-{C4A0BA7F-EEB2-4C82-8146-1320070DC73A}" dt="2021-11-08T21:29:54.435" v="11" actId="1076"/>
          <ac:picMkLst>
            <pc:docMk/>
            <pc:sldMk cId="1002362238" sldId="264"/>
            <ac:picMk id="27" creationId="{71625EE3-5C01-4921-95B0-6CF036269E1A}"/>
          </ac:picMkLst>
        </pc:picChg>
      </pc:sldChg>
      <pc:sldChg chg="modSp">
        <pc:chgData name="Usuário Convidado" userId="" providerId="Windows Live" clId="Web-{C4A0BA7F-EEB2-4C82-8146-1320070DC73A}" dt="2021-11-08T21:23:16.162" v="1" actId="20577"/>
        <pc:sldMkLst>
          <pc:docMk/>
          <pc:sldMk cId="467329700" sldId="265"/>
        </pc:sldMkLst>
        <pc:spChg chg="mod">
          <ac:chgData name="Usuário Convidado" userId="" providerId="Windows Live" clId="Web-{C4A0BA7F-EEB2-4C82-8146-1320070DC73A}" dt="2021-11-08T21:23:16.162" v="1" actId="20577"/>
          <ac:spMkLst>
            <pc:docMk/>
            <pc:sldMk cId="467329700" sldId="265"/>
            <ac:spMk id="3" creationId="{1B900397-9633-4D19-885D-C984DFDB22DE}"/>
          </ac:spMkLst>
        </pc:spChg>
      </pc:sldChg>
      <pc:sldChg chg="addSp delSp modSp">
        <pc:chgData name="Usuário Convidado" userId="" providerId="Windows Live" clId="Web-{C4A0BA7F-EEB2-4C82-8146-1320070DC73A}" dt="2021-11-08T21:30:16.717" v="14"/>
        <pc:sldMkLst>
          <pc:docMk/>
          <pc:sldMk cId="856833351" sldId="270"/>
        </pc:sldMkLst>
        <pc:picChg chg="add del mod">
          <ac:chgData name="Usuário Convidado" userId="" providerId="Windows Live" clId="Web-{C4A0BA7F-EEB2-4C82-8146-1320070DC73A}" dt="2021-11-08T21:30:16.717" v="14"/>
          <ac:picMkLst>
            <pc:docMk/>
            <pc:sldMk cId="856833351" sldId="270"/>
            <ac:picMk id="3" creationId="{85389003-E439-4E25-87EE-4CF56D2E65D6}"/>
          </ac:picMkLst>
        </pc:picChg>
      </pc:sldChg>
    </pc:docChg>
  </pc:docChgLst>
  <pc:docChgLst>
    <pc:chgData name="Utilizador Convidado" providerId="Windows Live" clId="Web-{7E8B342E-42AE-4377-9789-867D96B64B57}"/>
    <pc:docChg chg="addSld delSld modSld sldOrd addMainMaster delMainMaster">
      <pc:chgData name="Utilizador Convidado" userId="" providerId="Windows Live" clId="Web-{7E8B342E-42AE-4377-9789-867D96B64B57}" dt="2021-11-08T23:02:41.759" v="217"/>
      <pc:docMkLst>
        <pc:docMk/>
      </pc:docMkLst>
      <pc:sldChg chg="del">
        <pc:chgData name="Utilizador Convidado" userId="" providerId="Windows Live" clId="Web-{7E8B342E-42AE-4377-9789-867D96B64B57}" dt="2021-11-08T21:23:44.505" v="15"/>
        <pc:sldMkLst>
          <pc:docMk/>
          <pc:sldMk cId="371960150" sldId="256"/>
        </pc:sldMkLst>
      </pc:sldChg>
      <pc:sldChg chg="del">
        <pc:chgData name="Utilizador Convidado" userId="" providerId="Windows Live" clId="Web-{7E8B342E-42AE-4377-9789-867D96B64B57}" dt="2021-11-08T21:24:00.677" v="16"/>
        <pc:sldMkLst>
          <pc:docMk/>
          <pc:sldMk cId="685287773" sldId="258"/>
        </pc:sldMkLst>
      </pc:sldChg>
      <pc:sldChg chg="delSp modSp mod modClrScheme delDesignElem chgLayout">
        <pc:chgData name="Utilizador Convidado" userId="" providerId="Windows Live" clId="Web-{7E8B342E-42AE-4377-9789-867D96B64B57}" dt="2021-11-08T21:31:10.296" v="82"/>
        <pc:sldMkLst>
          <pc:docMk/>
          <pc:sldMk cId="2267186082" sldId="259"/>
        </pc:sldMkLst>
        <pc:spChg chg="mod ord">
          <ac:chgData name="Utilizador Convidado" userId="" providerId="Windows Live" clId="Web-{7E8B342E-42AE-4377-9789-867D96B64B57}" dt="2021-11-08T21:31:10.296" v="82"/>
          <ac:spMkLst>
            <pc:docMk/>
            <pc:sldMk cId="2267186082" sldId="259"/>
            <ac:spMk id="2" creationId="{AAE31083-86EE-4A91-AF98-240194A1779A}"/>
          </ac:spMkLst>
        </pc:spChg>
        <pc:spChg chg="mod ord">
          <ac:chgData name="Utilizador Convidado" userId="" providerId="Windows Live" clId="Web-{7E8B342E-42AE-4377-9789-867D96B64B57}" dt="2021-11-08T21:31:10.296" v="82"/>
          <ac:spMkLst>
            <pc:docMk/>
            <pc:sldMk cId="2267186082" sldId="259"/>
            <ac:spMk id="3" creationId="{7C206D29-0889-4B18-A747-868A5579CB6D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267186082" sldId="259"/>
            <ac:spMk id="11" creationId="{15655827-B42D-4180-88D3-D83F25E4BD1C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267186082" sldId="259"/>
            <ac:spMk id="13" creationId="{24ACCB06-563C-4ADE-B4D6-1FE9F723C7D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267186082" sldId="259"/>
            <ac:spMk id="15" creationId="{40761ECD-D92B-46AE-82CA-640023D282F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267186082" sldId="259"/>
            <ac:spMk id="19" creationId="{9A928607-C55C-40FD-B2DF-6CD6A7226A71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267186082" sldId="259"/>
            <ac:spMk id="20" creationId="{400A20C1-29A4-43E0-AB15-7931F76F8C2D}"/>
          </ac:spMkLst>
        </pc:spChg>
      </pc:sldChg>
      <pc:sldChg chg="addSp delSp modSp del mod setBg setClrOvrMap chgLayout">
        <pc:chgData name="Utilizador Convidado" userId="" providerId="Windows Live" clId="Web-{7E8B342E-42AE-4377-9789-867D96B64B57}" dt="2021-11-08T21:22:41.316" v="9"/>
        <pc:sldMkLst>
          <pc:docMk/>
          <pc:sldMk cId="1488488453" sldId="260"/>
        </pc:sldMkLst>
        <pc:spChg chg="mod">
          <ac:chgData name="Utilizador Convidado" userId="" providerId="Windows Live" clId="Web-{7E8B342E-42AE-4377-9789-867D96B64B57}" dt="2021-11-08T21:17:01.090" v="5"/>
          <ac:spMkLst>
            <pc:docMk/>
            <pc:sldMk cId="1488488453" sldId="260"/>
            <ac:spMk id="2" creationId="{A15D6AAF-1C4A-43A6-81F1-D7BD0895DBFD}"/>
          </ac:spMkLst>
        </pc:spChg>
        <pc:spChg chg="add del">
          <ac:chgData name="Utilizador Convidado" userId="" providerId="Windows Live" clId="Web-{7E8B342E-42AE-4377-9789-867D96B64B57}" dt="2021-11-08T21:17:01.074" v="4"/>
          <ac:spMkLst>
            <pc:docMk/>
            <pc:sldMk cId="1488488453" sldId="260"/>
            <ac:spMk id="17" creationId="{260615AE-7DBC-4FF7-9107-9FE957695B02}"/>
          </ac:spMkLst>
        </pc:spChg>
        <pc:spChg chg="add">
          <ac:chgData name="Utilizador Convidado" userId="" providerId="Windows Live" clId="Web-{7E8B342E-42AE-4377-9789-867D96B64B57}" dt="2021-11-08T21:17:01.090" v="5"/>
          <ac:spMkLst>
            <pc:docMk/>
            <pc:sldMk cId="1488488453" sldId="260"/>
            <ac:spMk id="26" creationId="{8D6B9972-4A81-4223-9901-0E559A1D5E59}"/>
          </ac:spMkLst>
        </pc:spChg>
        <pc:spChg chg="add">
          <ac:chgData name="Utilizador Convidado" userId="" providerId="Windows Live" clId="Web-{7E8B342E-42AE-4377-9789-867D96B64B57}" dt="2021-11-08T21:17:01.090" v="5"/>
          <ac:spMkLst>
            <pc:docMk/>
            <pc:sldMk cId="1488488453" sldId="260"/>
            <ac:spMk id="27" creationId="{A6073935-E043-4801-AF06-06093A9145F7}"/>
          </ac:spMkLst>
        </pc:spChg>
        <pc:grpChg chg="add del">
          <ac:chgData name="Utilizador Convidado" userId="" providerId="Windows Live" clId="Web-{7E8B342E-42AE-4377-9789-867D96B64B57}" dt="2021-11-08T21:17:01.074" v="4"/>
          <ac:grpSpMkLst>
            <pc:docMk/>
            <pc:sldMk cId="1488488453" sldId="260"/>
            <ac:grpSpMk id="5" creationId="{C616B3DC-C165-433D-9187-62DCC0E317D3}"/>
          </ac:grpSpMkLst>
        </pc:grpChg>
        <pc:grpChg chg="add">
          <ac:chgData name="Utilizador Convidado" userId="" providerId="Windows Live" clId="Web-{7E8B342E-42AE-4377-9789-867D96B64B57}" dt="2021-11-08T21:17:01.090" v="5"/>
          <ac:grpSpMkLst>
            <pc:docMk/>
            <pc:sldMk cId="1488488453" sldId="260"/>
            <ac:grpSpMk id="6" creationId="{C616B3DC-C165-433D-9187-62DCC0E317D3}"/>
          </ac:grpSpMkLst>
        </pc:grpChg>
        <pc:grpChg chg="add">
          <ac:chgData name="Utilizador Convidado" userId="" providerId="Windows Live" clId="Web-{7E8B342E-42AE-4377-9789-867D96B64B57}" dt="2021-11-08T21:17:01.090" v="5"/>
          <ac:grpSpMkLst>
            <pc:docMk/>
            <pc:sldMk cId="1488488453" sldId="260"/>
            <ac:grpSpMk id="18" creationId="{8AC26FF4-D6F9-4A94-A837-D051A101EDD3}"/>
          </ac:grpSpMkLst>
        </pc:grpChg>
        <pc:picChg chg="mod">
          <ac:chgData name="Utilizador Convidado" userId="" providerId="Windows Live" clId="Web-{7E8B342E-42AE-4377-9789-867D96B64B57}" dt="2021-11-08T21:17:01.090" v="5"/>
          <ac:picMkLst>
            <pc:docMk/>
            <pc:sldMk cId="1488488453" sldId="260"/>
            <ac:picMk id="3" creationId="{CD5E5751-41F8-4808-A04E-455A8C11804A}"/>
          </ac:picMkLst>
        </pc:picChg>
      </pc:sldChg>
      <pc:sldChg chg="modSp mod ord modClrScheme chgLayout">
        <pc:chgData name="Utilizador Convidado" userId="" providerId="Windows Live" clId="Web-{7E8B342E-42AE-4377-9789-867D96B64B57}" dt="2021-11-08T21:47:23.833" v="152"/>
        <pc:sldMkLst>
          <pc:docMk/>
          <pc:sldMk cId="1002362238" sldId="264"/>
        </pc:sldMkLst>
        <pc:spChg chg="mod ord">
          <ac:chgData name="Utilizador Convidado" userId="" providerId="Windows Live" clId="Web-{7E8B342E-42AE-4377-9789-867D96B64B57}" dt="2021-11-08T21:31:10.296" v="82"/>
          <ac:spMkLst>
            <pc:docMk/>
            <pc:sldMk cId="1002362238" sldId="264"/>
            <ac:spMk id="2" creationId="{0F7284FF-84C7-45D5-A166-A79BD9EF1D3C}"/>
          </ac:spMkLst>
        </pc:spChg>
        <pc:spChg chg="mod ord">
          <ac:chgData name="Utilizador Convidado" userId="" providerId="Windows Live" clId="Web-{7E8B342E-42AE-4377-9789-867D96B64B57}" dt="2021-11-08T21:31:10.296" v="82"/>
          <ac:spMkLst>
            <pc:docMk/>
            <pc:sldMk cId="1002362238" sldId="264"/>
            <ac:spMk id="22" creationId="{52297B84-503D-4D52-8FBC-DAB89F778E9C}"/>
          </ac:spMkLst>
        </pc:spChg>
        <pc:picChg chg="mod">
          <ac:chgData name="Utilizador Convidado" userId="" providerId="Windows Live" clId="Web-{7E8B342E-42AE-4377-9789-867D96B64B57}" dt="2021-11-08T21:20:03.047" v="8" actId="1076"/>
          <ac:picMkLst>
            <pc:docMk/>
            <pc:sldMk cId="1002362238" sldId="264"/>
            <ac:picMk id="9" creationId="{6D08FD47-3A93-4E43-A720-7BC9D6561245}"/>
          </ac:picMkLst>
        </pc:picChg>
      </pc:sldChg>
      <pc:sldChg chg="delSp modSp mod modClrScheme delDesignElem chgLayout">
        <pc:chgData name="Utilizador Convidado" userId="" providerId="Windows Live" clId="Web-{7E8B342E-42AE-4377-9789-867D96B64B57}" dt="2021-11-08T21:48:34.787" v="174" actId="1076"/>
        <pc:sldMkLst>
          <pc:docMk/>
          <pc:sldMk cId="467329700" sldId="265"/>
        </pc:sldMkLst>
        <pc:spChg chg="mod ord">
          <ac:chgData name="Utilizador Convidado" userId="" providerId="Windows Live" clId="Web-{7E8B342E-42AE-4377-9789-867D96B64B57}" dt="2021-11-08T21:48:30.022" v="173" actId="1076"/>
          <ac:spMkLst>
            <pc:docMk/>
            <pc:sldMk cId="467329700" sldId="265"/>
            <ac:spMk id="2" creationId="{2CB88863-FB63-4A3E-8214-5A29F0F00072}"/>
          </ac:spMkLst>
        </pc:spChg>
        <pc:spChg chg="mod ord">
          <ac:chgData name="Utilizador Convidado" userId="" providerId="Windows Live" clId="Web-{7E8B342E-42AE-4377-9789-867D96B64B57}" dt="2021-11-08T21:48:34.787" v="174" actId="1076"/>
          <ac:spMkLst>
            <pc:docMk/>
            <pc:sldMk cId="467329700" sldId="265"/>
            <ac:spMk id="3" creationId="{1B900397-9633-4D19-885D-C984DFDB22DE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467329700" sldId="265"/>
            <ac:spMk id="21" creationId="{99CAC3B1-4879-424D-8F15-20627719615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467329700" sldId="265"/>
            <ac:spMk id="26" creationId="{E34CC1C8-EBDD-4AEA-83E6-B27575B62E2E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467329700" sldId="265"/>
            <ac:spMk id="28" creationId="{D6B38644-B85D-4211-9526-5B4C2A662BF7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467329700" sldId="265"/>
            <ac:spMk id="30" creationId="{8A8B2820-6B8F-4C19-BFC5-D28EE44E54CB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467329700" sldId="265"/>
            <ac:spMk id="32" creationId="{DCA45AB7-441E-40A8-A98B-557D68F48A48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467329700" sldId="265"/>
            <ac:spMk id="34" creationId="{5F516030-4F00-4C48-AD93-91EFA17A1AC3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467329700" sldId="265"/>
            <ac:spMk id="36" creationId="{5820085E-2582-4A95-98EE-45DFFD5C017C}"/>
          </ac:spMkLst>
        </pc:spChg>
      </pc:sldChg>
      <pc:sldChg chg="modSp del mod ord modClrScheme modShow chgLayout">
        <pc:chgData name="Utilizador Convidado" userId="" providerId="Windows Live" clId="Web-{7E8B342E-42AE-4377-9789-867D96B64B57}" dt="2021-11-08T23:02:41.759" v="217"/>
        <pc:sldMkLst>
          <pc:docMk/>
          <pc:sldMk cId="1950459180" sldId="266"/>
        </pc:sldMkLst>
        <pc:spChg chg="mod ord">
          <ac:chgData name="Utilizador Convidado" userId="" providerId="Windows Live" clId="Web-{7E8B342E-42AE-4377-9789-867D96B64B57}" dt="2021-11-08T21:31:10.296" v="82"/>
          <ac:spMkLst>
            <pc:docMk/>
            <pc:sldMk cId="1950459180" sldId="266"/>
            <ac:spMk id="2" creationId="{54369FCB-5242-489E-9F75-E0527AF28D6D}"/>
          </ac:spMkLst>
        </pc:spChg>
        <pc:spChg chg="mod">
          <ac:chgData name="Utilizador Convidado" userId="" providerId="Windows Live" clId="Web-{7E8B342E-42AE-4377-9789-867D96B64B57}" dt="2021-11-08T22:10:09.144" v="208" actId="20577"/>
          <ac:spMkLst>
            <pc:docMk/>
            <pc:sldMk cId="1950459180" sldId="266"/>
            <ac:spMk id="6" creationId="{3CBC36F0-FD46-49F6-805A-8CD0830109AD}"/>
          </ac:spMkLst>
        </pc:spChg>
      </pc:sldChg>
      <pc:sldChg chg="addSp delSp modSp del">
        <pc:chgData name="Utilizador Convidado" userId="" providerId="Windows Live" clId="Web-{7E8B342E-42AE-4377-9789-867D96B64B57}" dt="2021-11-08T21:25:15.335" v="46"/>
        <pc:sldMkLst>
          <pc:docMk/>
          <pc:sldMk cId="1794903313" sldId="267"/>
        </pc:sldMkLst>
        <pc:spChg chg="add del mod">
          <ac:chgData name="Utilizador Convidado" userId="" providerId="Windows Live" clId="Web-{7E8B342E-42AE-4377-9789-867D96B64B57}" dt="2021-11-08T21:23:34.786" v="13"/>
          <ac:spMkLst>
            <pc:docMk/>
            <pc:sldMk cId="1794903313" sldId="267"/>
            <ac:spMk id="3" creationId="{F169C1D0-A099-4F96-B109-A621B109D6C0}"/>
          </ac:spMkLst>
        </pc:spChg>
        <pc:picChg chg="add mod ord">
          <ac:chgData name="Utilizador Convidado" userId="" providerId="Windows Live" clId="Web-{7E8B342E-42AE-4377-9789-867D96B64B57}" dt="2021-11-08T21:23:34.786" v="13"/>
          <ac:picMkLst>
            <pc:docMk/>
            <pc:sldMk cId="1794903313" sldId="267"/>
            <ac:picMk id="2" creationId="{E9DB7880-BC68-416D-ABB0-BD46F079E44E}"/>
          </ac:picMkLst>
        </pc:picChg>
        <pc:picChg chg="del mod">
          <ac:chgData name="Utilizador Convidado" userId="" providerId="Windows Live" clId="Web-{7E8B342E-42AE-4377-9789-867D96B64B57}" dt="2021-11-08T17:48:15.590" v="1"/>
          <ac:picMkLst>
            <pc:docMk/>
            <pc:sldMk cId="1794903313" sldId="267"/>
            <ac:picMk id="29" creationId="{3B88AC33-E3D2-456D-AE3C-1D2B5D687863}"/>
          </ac:picMkLst>
        </pc:picChg>
      </pc:sldChg>
      <pc:sldChg chg="delSp modSp mod modClrScheme delDesignElem chgLayout">
        <pc:chgData name="Utilizador Convidado" userId="" providerId="Windows Live" clId="Web-{7E8B342E-42AE-4377-9789-867D96B64B57}" dt="2021-11-08T21:49:12.788" v="186" actId="20577"/>
        <pc:sldMkLst>
          <pc:docMk/>
          <pc:sldMk cId="1857753718" sldId="268"/>
        </pc:sldMkLst>
        <pc:spChg chg="mod ord">
          <ac:chgData name="Utilizador Convidado" userId="" providerId="Windows Live" clId="Web-{7E8B342E-42AE-4377-9789-867D96B64B57}" dt="2021-11-08T21:31:10.296" v="82"/>
          <ac:spMkLst>
            <pc:docMk/>
            <pc:sldMk cId="1857753718" sldId="268"/>
            <ac:spMk id="2" creationId="{4545A94F-4D04-4EB0-AD00-28C334C15B89}"/>
          </ac:spMkLst>
        </pc:spChg>
        <pc:spChg chg="mod ord">
          <ac:chgData name="Utilizador Convidado" userId="" providerId="Windows Live" clId="Web-{7E8B342E-42AE-4377-9789-867D96B64B57}" dt="2021-11-08T21:49:12.788" v="186" actId="20577"/>
          <ac:spMkLst>
            <pc:docMk/>
            <pc:sldMk cId="1857753718" sldId="268"/>
            <ac:spMk id="3" creationId="{FFDBE480-EEED-4BD8-8BEB-C26FFFAB6524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1857753718" sldId="268"/>
            <ac:spMk id="7" creationId="{E03BF673-8C68-4092-BF1B-53C57EFEC21F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1857753718" sldId="268"/>
            <ac:spMk id="9" creationId="{B1BDB70B-F0E6-4867-818F-C582494FB6D6}"/>
          </ac:spMkLst>
        </pc:spChg>
        <pc:grpChg chg="del">
          <ac:chgData name="Utilizador Convidado" userId="" providerId="Windows Live" clId="Web-{7E8B342E-42AE-4377-9789-867D96B64B57}" dt="2021-11-08T21:30:31.139" v="79"/>
          <ac:grpSpMkLst>
            <pc:docMk/>
            <pc:sldMk cId="1857753718" sldId="268"/>
            <ac:grpSpMk id="11" creationId="{1E52C707-F508-47B5-8864-8CC3EE0F030B}"/>
          </ac:grpSpMkLst>
        </pc:grpChg>
      </pc:sldChg>
      <pc:sldChg chg="del">
        <pc:chgData name="Utilizador Convidado" userId="" providerId="Windows Live" clId="Web-{7E8B342E-42AE-4377-9789-867D96B64B57}" dt="2021-11-08T21:22:49.457" v="10"/>
        <pc:sldMkLst>
          <pc:docMk/>
          <pc:sldMk cId="896461286" sldId="269"/>
        </pc:sldMkLst>
      </pc:sldChg>
      <pc:sldChg chg="modSp mod modClrScheme chgLayout">
        <pc:chgData name="Utilizador Convidado" userId="" providerId="Windows Live" clId="Web-{7E8B342E-42AE-4377-9789-867D96B64B57}" dt="2021-11-08T21:31:10.296" v="82"/>
        <pc:sldMkLst>
          <pc:docMk/>
          <pc:sldMk cId="856833351" sldId="270"/>
        </pc:sldMkLst>
        <pc:spChg chg="mod ord">
          <ac:chgData name="Utilizador Convidado" userId="" providerId="Windows Live" clId="Web-{7E8B342E-42AE-4377-9789-867D96B64B57}" dt="2021-11-08T21:31:10.296" v="82"/>
          <ac:spMkLst>
            <pc:docMk/>
            <pc:sldMk cId="856833351" sldId="270"/>
            <ac:spMk id="2" creationId="{51304D3C-C285-4DBD-BFF0-33656FEC70FB}"/>
          </ac:spMkLst>
        </pc:spChg>
      </pc:sldChg>
      <pc:sldChg chg="del">
        <pc:chgData name="Utilizador Convidado" userId="" providerId="Windows Live" clId="Web-{7E8B342E-42AE-4377-9789-867D96B64B57}" dt="2021-11-08T21:22:50.879" v="11"/>
        <pc:sldMkLst>
          <pc:docMk/>
          <pc:sldMk cId="63143251" sldId="271"/>
        </pc:sldMkLst>
      </pc:sldChg>
      <pc:sldChg chg="addSp delSp modSp add mod ord replId setBg modClrScheme delDesignElem modShow chgLayout">
        <pc:chgData name="Utilizador Convidado" userId="" providerId="Windows Live" clId="Web-{7E8B342E-42AE-4377-9789-867D96B64B57}" dt="2021-11-08T22:11:26.723" v="215"/>
        <pc:sldMkLst>
          <pc:docMk/>
          <pc:sldMk cId="2828283137" sldId="272"/>
        </pc:sldMkLst>
        <pc:spChg chg="del">
          <ac:chgData name="Utilizador Convidado" userId="" providerId="Windows Live" clId="Web-{7E8B342E-42AE-4377-9789-867D96B64B57}" dt="2021-11-08T21:23:42.114" v="14"/>
          <ac:spMkLst>
            <pc:docMk/>
            <pc:sldMk cId="2828283137" sldId="272"/>
            <ac:spMk id="3" creationId="{F169C1D0-A099-4F96-B109-A621B109D6C0}"/>
          </ac:spMkLst>
        </pc:spChg>
        <pc:spChg chg="add del mod">
          <ac:chgData name="Utilizador Convidado" userId="" providerId="Windows Live" clId="Web-{7E8B342E-42AE-4377-9789-867D96B64B57}" dt="2021-11-08T21:24:52.959" v="32"/>
          <ac:spMkLst>
            <pc:docMk/>
            <pc:sldMk cId="2828283137" sldId="272"/>
            <ac:spMk id="5" creationId="{30B1DE8D-7378-47C4-8A0D-45B9EDBE3805}"/>
          </ac:spMkLst>
        </pc:spChg>
        <pc:spChg chg="add">
          <ac:chgData name="Utilizador Convidado" userId="" providerId="Windows Live" clId="Web-{7E8B342E-42AE-4377-9789-867D96B64B57}" dt="2021-11-08T22:11:26.723" v="215"/>
          <ac:spMkLst>
            <pc:docMk/>
            <pc:sldMk cId="2828283137" sldId="272"/>
            <ac:spMk id="10" creationId="{AEBE9F1A-B38D-446E-83AE-14B17CE77FF2}"/>
          </ac:spMkLst>
        </pc:spChg>
        <pc:spChg chg="add">
          <ac:chgData name="Utilizador Convidado" userId="" providerId="Windows Live" clId="Web-{7E8B342E-42AE-4377-9789-867D96B64B57}" dt="2021-11-08T21:37:00.397" v="113"/>
          <ac:spMkLst>
            <pc:docMk/>
            <pc:sldMk cId="2828283137" sldId="272"/>
            <ac:spMk id="11" creationId="{32BC26D8-82FB-445E-AA49-62A77D7C1EE0}"/>
          </ac:spMkLst>
        </pc:spChg>
        <pc:spChg chg="add">
          <ac:chgData name="Utilizador Convidado" userId="" providerId="Windows Live" clId="Web-{7E8B342E-42AE-4377-9789-867D96B64B57}" dt="2021-11-08T21:37:00.397" v="113"/>
          <ac:spMkLst>
            <pc:docMk/>
            <pc:sldMk cId="2828283137" sldId="272"/>
            <ac:spMk id="13" creationId="{CB44330D-EA18-4254-AA95-EB49948539B8}"/>
          </ac:spMkLst>
        </pc:spChg>
        <pc:spChg chg="add del">
          <ac:chgData name="Utilizador Convidado" userId="" providerId="Windows Live" clId="Web-{7E8B342E-42AE-4377-9789-867D96B64B57}" dt="2021-11-08T21:24:30.318" v="26"/>
          <ac:spMkLst>
            <pc:docMk/>
            <pc:sldMk cId="2828283137" sldId="272"/>
            <ac:spMk id="16" creationId="{43D6553D-5348-4ABF-B0D2-744DEAB19C77}"/>
          </ac:spMkLst>
        </pc:spChg>
        <pc:spChg chg="add del">
          <ac:chgData name="Utilizador Convidado" userId="" providerId="Windows Live" clId="Web-{7E8B342E-42AE-4377-9789-867D96B64B57}" dt="2021-11-08T21:24:26.912" v="24"/>
          <ac:spMkLst>
            <pc:docMk/>
            <pc:sldMk cId="2828283137" sldId="272"/>
            <ac:spMk id="17" creationId="{A255DD5F-DD05-4FA2-BA5B-D674E3DD7AF4}"/>
          </ac:spMkLst>
        </pc:spChg>
        <pc:spChg chg="add del">
          <ac:chgData name="Utilizador Convidado" userId="" providerId="Windows Live" clId="Web-{7E8B342E-42AE-4377-9789-867D96B64B57}" dt="2021-11-08T21:24:31.943" v="28"/>
          <ac:spMkLst>
            <pc:docMk/>
            <pc:sldMk cId="2828283137" sldId="272"/>
            <ac:spMk id="19" creationId="{A255DD5F-DD05-4FA2-BA5B-D674E3DD7AF4}"/>
          </ac:spMkLst>
        </pc:spChg>
        <pc:spChg chg="add">
          <ac:chgData name="Utilizador Convidado" userId="" providerId="Windows Live" clId="Web-{7E8B342E-42AE-4377-9789-867D96B64B57}" dt="2021-11-08T22:11:26.723" v="215"/>
          <ac:spMkLst>
            <pc:docMk/>
            <pc:sldMk cId="2828283137" sldId="272"/>
            <ac:spMk id="21" creationId="{5E3EB826-A471-488F-9E8A-D65528A3C0CA}"/>
          </ac:spMkLst>
        </pc:spChg>
        <pc:spChg chg="add">
          <ac:chgData name="Utilizador Convidado" userId="" providerId="Windows Live" clId="Web-{7E8B342E-42AE-4377-9789-867D96B64B57}" dt="2021-11-08T22:11:26.723" v="215"/>
          <ac:spMkLst>
            <pc:docMk/>
            <pc:sldMk cId="2828283137" sldId="272"/>
            <ac:spMk id="22" creationId="{9A6C928E-4252-4F33-8C34-E50A12A3170B}"/>
          </ac:spMkLst>
        </pc:spChg>
        <pc:spChg chg="add">
          <ac:chgData name="Utilizador Convidado" userId="" providerId="Windows Live" clId="Web-{7E8B342E-42AE-4377-9789-867D96B64B57}" dt="2021-11-08T22:11:26.723" v="215"/>
          <ac:spMkLst>
            <pc:docMk/>
            <pc:sldMk cId="2828283137" sldId="272"/>
            <ac:spMk id="23" creationId="{DFB3CEA1-88D9-42FB-88ED-1E9807FE6596}"/>
          </ac:spMkLst>
        </pc:spChg>
        <pc:spChg chg="add del">
          <ac:chgData name="Utilizador Convidado" userId="" providerId="Windows Live" clId="Web-{7E8B342E-42AE-4377-9789-867D96B64B57}" dt="2021-11-08T21:24:52.959" v="32"/>
          <ac:spMkLst>
            <pc:docMk/>
            <pc:sldMk cId="2828283137" sldId="272"/>
            <ac:spMk id="26" creationId="{7FF78026-DEBB-4D5A-9A4E-872456603835}"/>
          </ac:spMkLst>
        </pc:spChg>
        <pc:spChg chg="add del">
          <ac:chgData name="Utilizador Convidado" userId="" providerId="Windows Live" clId="Web-{7E8B342E-42AE-4377-9789-867D96B64B57}" dt="2021-11-08T21:24:31.943" v="28"/>
          <ac:spMkLst>
            <pc:docMk/>
            <pc:sldMk cId="2828283137" sldId="272"/>
            <ac:spMk id="27" creationId="{55599FE3-8CCE-4364-9F89-0C11699C4F6A}"/>
          </ac:spMkLst>
        </pc:spChg>
        <pc:spChg chg="add del">
          <ac:chgData name="Utilizador Convidado" userId="" providerId="Windows Live" clId="Web-{7E8B342E-42AE-4377-9789-867D96B64B57}" dt="2021-11-08T21:24:26.912" v="24"/>
          <ac:spMkLst>
            <pc:docMk/>
            <pc:sldMk cId="2828283137" sldId="272"/>
            <ac:spMk id="28" creationId="{55599FE3-8CCE-4364-9F89-0C11699C4F6A}"/>
          </ac:spMkLst>
        </pc:spChg>
        <pc:spChg chg="add del">
          <ac:chgData name="Utilizador Convidado" userId="" providerId="Windows Live" clId="Web-{7E8B342E-42AE-4377-9789-867D96B64B57}" dt="2021-11-08T21:24:52.959" v="32"/>
          <ac:spMkLst>
            <pc:docMk/>
            <pc:sldMk cId="2828283137" sldId="272"/>
            <ac:spMk id="31" creationId="{E05E1684-CF44-4EAD-B3A4-FCE98461F3EE}"/>
          </ac:spMkLst>
        </pc:spChg>
        <pc:spChg chg="add del">
          <ac:chgData name="Utilizador Convidado" userId="" providerId="Windows Live" clId="Web-{7E8B342E-42AE-4377-9789-867D96B64B57}" dt="2021-11-08T21:30:31.139" v="79"/>
          <ac:spMkLst>
            <pc:docMk/>
            <pc:sldMk cId="2828283137" sldId="272"/>
            <ac:spMk id="44" creationId="{15655827-B42D-4180-88D3-D83F25E4BD1C}"/>
          </ac:spMkLst>
        </pc:spChg>
        <pc:spChg chg="add del">
          <ac:chgData name="Utilizador Convidado" userId="" providerId="Windows Live" clId="Web-{7E8B342E-42AE-4377-9789-867D96B64B57}" dt="2021-11-08T21:30:31.139" v="79"/>
          <ac:spMkLst>
            <pc:docMk/>
            <pc:sldMk cId="2828283137" sldId="272"/>
            <ac:spMk id="46" creationId="{24ACCB06-563C-4ADE-B4D6-1FE9F723C7D9}"/>
          </ac:spMkLst>
        </pc:spChg>
        <pc:spChg chg="add del">
          <ac:chgData name="Utilizador Convidado" userId="" providerId="Windows Live" clId="Web-{7E8B342E-42AE-4377-9789-867D96B64B57}" dt="2021-11-08T21:30:31.139" v="79"/>
          <ac:spMkLst>
            <pc:docMk/>
            <pc:sldMk cId="2828283137" sldId="272"/>
            <ac:spMk id="48" creationId="{40761ECD-D92B-46AE-82CA-640023D282F9}"/>
          </ac:spMkLst>
        </pc:spChg>
        <pc:spChg chg="add del">
          <ac:chgData name="Utilizador Convidado" userId="" providerId="Windows Live" clId="Web-{7E8B342E-42AE-4377-9789-867D96B64B57}" dt="2021-11-08T21:30:31.139" v="79"/>
          <ac:spMkLst>
            <pc:docMk/>
            <pc:sldMk cId="2828283137" sldId="272"/>
            <ac:spMk id="50" creationId="{9A928607-C55C-40FD-B2DF-6CD6A7226A71}"/>
          </ac:spMkLst>
        </pc:spChg>
        <pc:spChg chg="add del">
          <ac:chgData name="Utilizador Convidado" userId="" providerId="Windows Live" clId="Web-{7E8B342E-42AE-4377-9789-867D96B64B57}" dt="2021-11-08T21:30:31.139" v="79"/>
          <ac:spMkLst>
            <pc:docMk/>
            <pc:sldMk cId="2828283137" sldId="272"/>
            <ac:spMk id="52" creationId="{400A20C1-29A4-43E0-AB15-7931F76F8C2D}"/>
          </ac:spMkLst>
        </pc:spChg>
        <pc:grpChg chg="add del">
          <ac:chgData name="Utilizador Convidado" userId="" providerId="Windows Live" clId="Web-{7E8B342E-42AE-4377-9789-867D96B64B57}" dt="2021-11-08T21:24:31.959" v="29"/>
          <ac:grpSpMkLst>
            <pc:docMk/>
            <pc:sldMk cId="2828283137" sldId="272"/>
            <ac:grpSpMk id="7" creationId="{6ADA8EC3-01C5-453C-91A6-D01B9E15BF0B}"/>
          </ac:grpSpMkLst>
        </pc:grpChg>
        <pc:grpChg chg="add del">
          <ac:chgData name="Utilizador Convidado" userId="" providerId="Windows Live" clId="Web-{7E8B342E-42AE-4377-9789-867D96B64B57}" dt="2021-11-08T21:24:30.318" v="26"/>
          <ac:grpSpMkLst>
            <pc:docMk/>
            <pc:sldMk cId="2828283137" sldId="272"/>
            <ac:grpSpMk id="15" creationId="{CE44BAAA-0355-4DE7-A0FE-B7F21F18A48F}"/>
          </ac:grpSpMkLst>
        </pc:grpChg>
        <pc:grpChg chg="add del">
          <ac:chgData name="Utilizador Convidado" userId="" providerId="Windows Live" clId="Web-{7E8B342E-42AE-4377-9789-867D96B64B57}" dt="2021-11-08T21:24:31.943" v="28"/>
          <ac:grpSpMkLst>
            <pc:docMk/>
            <pc:sldMk cId="2828283137" sldId="272"/>
            <ac:grpSpMk id="18" creationId="{E4C39A5A-6D63-4FAC-B6C2-D37778B97ACD}"/>
          </ac:grpSpMkLst>
        </pc:grpChg>
        <pc:grpChg chg="add del">
          <ac:chgData name="Utilizador Convidado" userId="" providerId="Windows Live" clId="Web-{7E8B342E-42AE-4377-9789-867D96B64B57}" dt="2021-11-08T21:24:26.912" v="24"/>
          <ac:grpSpMkLst>
            <pc:docMk/>
            <pc:sldMk cId="2828283137" sldId="272"/>
            <ac:grpSpMk id="20" creationId="{E4C39A5A-6D63-4FAC-B6C2-D37778B97ACD}"/>
          </ac:grpSpMkLst>
        </pc:grpChg>
        <pc:grpChg chg="add del">
          <ac:chgData name="Utilizador Convidado" userId="" providerId="Windows Live" clId="Web-{7E8B342E-42AE-4377-9789-867D96B64B57}" dt="2021-11-08T21:24:52.959" v="32"/>
          <ac:grpSpMkLst>
            <pc:docMk/>
            <pc:sldMk cId="2828283137" sldId="272"/>
            <ac:grpSpMk id="25" creationId="{089D35B1-0ED5-4358-8CAE-A9E49412AAA1}"/>
          </ac:grpSpMkLst>
        </pc:grpChg>
        <pc:grpChg chg="add del">
          <ac:chgData name="Utilizador Convidado" userId="" providerId="Windows Live" clId="Web-{7E8B342E-42AE-4377-9789-867D96B64B57}" dt="2021-11-08T21:30:31.139" v="79"/>
          <ac:grpSpMkLst>
            <pc:docMk/>
            <pc:sldMk cId="2828283137" sldId="272"/>
            <ac:grpSpMk id="36" creationId="{E9D059B6-ADD8-488A-B346-63289E90D13F}"/>
          </ac:grpSpMkLst>
        </pc:grpChg>
        <pc:picChg chg="add del mod ord">
          <ac:chgData name="Utilizador Convidado" userId="" providerId="Windows Live" clId="Web-{7E8B342E-42AE-4377-9789-867D96B64B57}" dt="2021-11-08T21:24:43.678" v="31"/>
          <ac:picMkLst>
            <pc:docMk/>
            <pc:sldMk cId="2828283137" sldId="272"/>
            <ac:picMk id="2" creationId="{1426ADEA-59F1-4F89-B90D-4DEEC82D2CBB}"/>
          </ac:picMkLst>
        </pc:picChg>
        <pc:picChg chg="add mod">
          <ac:chgData name="Utilizador Convidado" userId="" providerId="Windows Live" clId="Web-{7E8B342E-42AE-4377-9789-867D96B64B57}" dt="2021-11-08T21:37:00.397" v="113"/>
          <ac:picMkLst>
            <pc:docMk/>
            <pc:sldMk cId="2828283137" sldId="272"/>
            <ac:picMk id="6" creationId="{F4995D41-7C59-463A-A20E-24C3CA42C4D1}"/>
          </ac:picMkLst>
        </pc:picChg>
        <pc:picChg chg="add">
          <ac:chgData name="Utilizador Convidado" userId="" providerId="Windows Live" clId="Web-{7E8B342E-42AE-4377-9789-867D96B64B57}" dt="2021-11-08T22:11:26.723" v="215"/>
          <ac:picMkLst>
            <pc:docMk/>
            <pc:sldMk cId="2828283137" sldId="272"/>
            <ac:picMk id="8" creationId="{C9ECDD5C-152A-4CC7-8333-0F367B3A62EA}"/>
          </ac:picMkLst>
        </pc:picChg>
        <pc:picChg chg="add">
          <ac:chgData name="Utilizador Convidado" userId="" providerId="Windows Live" clId="Web-{7E8B342E-42AE-4377-9789-867D96B64B57}" dt="2021-11-08T22:11:26.723" v="215"/>
          <ac:picMkLst>
            <pc:docMk/>
            <pc:sldMk cId="2828283137" sldId="272"/>
            <ac:picMk id="9" creationId="{7F5C92A3-369B-43F3-BDCE-E560B1B0EC89}"/>
          </ac:picMkLst>
        </pc:picChg>
        <pc:picChg chg="add">
          <ac:chgData name="Utilizador Convidado" userId="" providerId="Windows Live" clId="Web-{7E8B342E-42AE-4377-9789-867D96B64B57}" dt="2021-11-08T22:11:26.723" v="215"/>
          <ac:picMkLst>
            <pc:docMk/>
            <pc:sldMk cId="2828283137" sldId="272"/>
            <ac:picMk id="12" creationId="{915B5014-A7EC-4BA6-9C83-8840CF81DB28}"/>
          </ac:picMkLst>
        </pc:picChg>
        <pc:picChg chg="add">
          <ac:chgData name="Utilizador Convidado" userId="" providerId="Windows Live" clId="Web-{7E8B342E-42AE-4377-9789-867D96B64B57}" dt="2021-11-08T22:11:26.723" v="215"/>
          <ac:picMkLst>
            <pc:docMk/>
            <pc:sldMk cId="2828283137" sldId="272"/>
            <ac:picMk id="14" creationId="{022C43AB-86D7-420D-8AD7-DC0A15FDD0AF}"/>
          </ac:picMkLst>
        </pc:picChg>
      </pc:sldChg>
      <pc:sldChg chg="add del replId">
        <pc:chgData name="Utilizador Convidado" userId="" providerId="Windows Live" clId="Web-{7E8B342E-42AE-4377-9789-867D96B64B57}" dt="2021-11-08T21:25:08.866" v="40"/>
        <pc:sldMkLst>
          <pc:docMk/>
          <pc:sldMk cId="2132503776" sldId="273"/>
        </pc:sldMkLst>
      </pc:sldChg>
      <pc:sldChg chg="add del replId">
        <pc:chgData name="Utilizador Convidado" userId="" providerId="Windows Live" clId="Web-{7E8B342E-42AE-4377-9789-867D96B64B57}" dt="2021-11-08T21:25:08.913" v="41"/>
        <pc:sldMkLst>
          <pc:docMk/>
          <pc:sldMk cId="1718466333" sldId="274"/>
        </pc:sldMkLst>
      </pc:sldChg>
      <pc:sldChg chg="add del replId">
        <pc:chgData name="Utilizador Convidado" userId="" providerId="Windows Live" clId="Web-{7E8B342E-42AE-4377-9789-867D96B64B57}" dt="2021-11-08T21:25:09.304" v="42"/>
        <pc:sldMkLst>
          <pc:docMk/>
          <pc:sldMk cId="2410529509" sldId="275"/>
        </pc:sldMkLst>
      </pc:sldChg>
      <pc:sldChg chg="add del replId">
        <pc:chgData name="Utilizador Convidado" userId="" providerId="Windows Live" clId="Web-{7E8B342E-42AE-4377-9789-867D96B64B57}" dt="2021-11-08T21:25:11.007" v="43"/>
        <pc:sldMkLst>
          <pc:docMk/>
          <pc:sldMk cId="3714278782" sldId="276"/>
        </pc:sldMkLst>
      </pc:sldChg>
      <pc:sldChg chg="addSp delSp modSp add mod replId setBg modClrScheme delDesignElem chgLayout">
        <pc:chgData name="Utilizador Convidado" userId="" providerId="Windows Live" clId="Web-{7E8B342E-42AE-4377-9789-867D96B64B57}" dt="2021-11-08T22:10:26.878" v="209"/>
        <pc:sldMkLst>
          <pc:docMk/>
          <pc:sldMk cId="2377490158" sldId="277"/>
        </pc:sldMkLst>
        <pc:spChg chg="add">
          <ac:chgData name="Utilizador Convidado" userId="" providerId="Windows Live" clId="Web-{7E8B342E-42AE-4377-9789-867D96B64B57}" dt="2021-11-08T21:36:48.569" v="112"/>
          <ac:spMkLst>
            <pc:docMk/>
            <pc:sldMk cId="2377490158" sldId="277"/>
            <ac:spMk id="4" creationId="{32BC26D8-82FB-445E-AA49-62A77D7C1EE0}"/>
          </ac:spMkLst>
        </pc:spChg>
        <pc:spChg chg="add del">
          <ac:chgData name="Utilizador Convidado" userId="" providerId="Windows Live" clId="Web-{7E8B342E-42AE-4377-9789-867D96B64B57}" dt="2021-11-08T21:36:42.772" v="111"/>
          <ac:spMkLst>
            <pc:docMk/>
            <pc:sldMk cId="2377490158" sldId="277"/>
            <ac:spMk id="7" creationId="{B670DBD5-770C-4383-9F54-5B86E86BD5BB}"/>
          </ac:spMkLst>
        </pc:spChg>
        <pc:spChg chg="add">
          <ac:chgData name="Utilizador Convidado" userId="" providerId="Windows Live" clId="Web-{7E8B342E-42AE-4377-9789-867D96B64B57}" dt="2021-11-08T21:36:48.569" v="112"/>
          <ac:spMkLst>
            <pc:docMk/>
            <pc:sldMk cId="2377490158" sldId="277"/>
            <ac:spMk id="9" creationId="{CB44330D-EA18-4254-AA95-EB49948539B8}"/>
          </ac:spMkLst>
        </pc:spChg>
        <pc:spChg chg="add">
          <ac:chgData name="Utilizador Convidado" userId="" providerId="Windows Live" clId="Web-{7E8B342E-42AE-4377-9789-867D96B64B57}" dt="2021-11-08T22:10:26.878" v="209"/>
          <ac:spMkLst>
            <pc:docMk/>
            <pc:sldMk cId="2377490158" sldId="277"/>
            <ac:spMk id="11" creationId="{AEBE9F1A-B38D-446E-83AE-14B17CE77FF2}"/>
          </ac:spMkLst>
        </pc:spChg>
        <pc:spChg chg="add">
          <ac:chgData name="Utilizador Convidado" userId="" providerId="Windows Live" clId="Web-{7E8B342E-42AE-4377-9789-867D96B64B57}" dt="2021-11-08T22:10:26.878" v="209"/>
          <ac:spMkLst>
            <pc:docMk/>
            <pc:sldMk cId="2377490158" sldId="277"/>
            <ac:spMk id="17" creationId="{5E3EB826-A471-488F-9E8A-D65528A3C0CA}"/>
          </ac:spMkLst>
        </pc:spChg>
        <pc:spChg chg="add">
          <ac:chgData name="Utilizador Convidado" userId="" providerId="Windows Live" clId="Web-{7E8B342E-42AE-4377-9789-867D96B64B57}" dt="2021-11-08T22:10:26.878" v="209"/>
          <ac:spMkLst>
            <pc:docMk/>
            <pc:sldMk cId="2377490158" sldId="277"/>
            <ac:spMk id="19" creationId="{DFB3CEA1-88D9-42FB-88ED-1E9807FE6596}"/>
          </ac:spMkLst>
        </pc:spChg>
        <pc:spChg chg="add">
          <ac:chgData name="Utilizador Convidado" userId="" providerId="Windows Live" clId="Web-{7E8B342E-42AE-4377-9789-867D96B64B57}" dt="2021-11-08T22:10:26.878" v="209"/>
          <ac:spMkLst>
            <pc:docMk/>
            <pc:sldMk cId="2377490158" sldId="277"/>
            <ac:spMk id="21" creationId="{9A6C928E-4252-4F33-8C34-E50A12A3170B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377490158" sldId="277"/>
            <ac:spMk id="44" creationId="{15655827-B42D-4180-88D3-D83F25E4BD1C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377490158" sldId="277"/>
            <ac:spMk id="46" creationId="{24ACCB06-563C-4ADE-B4D6-1FE9F723C7D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377490158" sldId="277"/>
            <ac:spMk id="48" creationId="{40761ECD-D92B-46AE-82CA-640023D282F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377490158" sldId="277"/>
            <ac:spMk id="50" creationId="{9A928607-C55C-40FD-B2DF-6CD6A7226A71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377490158" sldId="277"/>
            <ac:spMk id="52" creationId="{400A20C1-29A4-43E0-AB15-7931F76F8C2D}"/>
          </ac:spMkLst>
        </pc:spChg>
        <pc:grpChg chg="del">
          <ac:chgData name="Utilizador Convidado" userId="" providerId="Windows Live" clId="Web-{7E8B342E-42AE-4377-9789-867D96B64B57}" dt="2021-11-08T21:30:31.139" v="79"/>
          <ac:grpSpMkLst>
            <pc:docMk/>
            <pc:sldMk cId="2377490158" sldId="277"/>
            <ac:grpSpMk id="36" creationId="{E9D059B6-ADD8-488A-B346-63289E90D13F}"/>
          </ac:grpSpMkLst>
        </pc:grpChg>
        <pc:picChg chg="add mod">
          <ac:chgData name="Utilizador Convidado" userId="" providerId="Windows Live" clId="Web-{7E8B342E-42AE-4377-9789-867D96B64B57}" dt="2021-11-08T21:36:48.569" v="112"/>
          <ac:picMkLst>
            <pc:docMk/>
            <pc:sldMk cId="2377490158" sldId="277"/>
            <ac:picMk id="2" creationId="{67981913-E711-43E1-AC5D-4304A8991B71}"/>
          </ac:picMkLst>
        </pc:picChg>
        <pc:picChg chg="add">
          <ac:chgData name="Utilizador Convidado" userId="" providerId="Windows Live" clId="Web-{7E8B342E-42AE-4377-9789-867D96B64B57}" dt="2021-11-08T22:10:26.878" v="209"/>
          <ac:picMkLst>
            <pc:docMk/>
            <pc:sldMk cId="2377490158" sldId="277"/>
            <ac:picMk id="5" creationId="{C9ECDD5C-152A-4CC7-8333-0F367B3A62EA}"/>
          </ac:picMkLst>
        </pc:picChg>
        <pc:picChg chg="add">
          <ac:chgData name="Utilizador Convidado" userId="" providerId="Windows Live" clId="Web-{7E8B342E-42AE-4377-9789-867D96B64B57}" dt="2021-11-08T22:10:26.878" v="209"/>
          <ac:picMkLst>
            <pc:docMk/>
            <pc:sldMk cId="2377490158" sldId="277"/>
            <ac:picMk id="6" creationId="{7F5C92A3-369B-43F3-BDCE-E560B1B0EC89}"/>
          </ac:picMkLst>
        </pc:picChg>
        <pc:picChg chg="add">
          <ac:chgData name="Utilizador Convidado" userId="" providerId="Windows Live" clId="Web-{7E8B342E-42AE-4377-9789-867D96B64B57}" dt="2021-11-08T22:10:26.878" v="209"/>
          <ac:picMkLst>
            <pc:docMk/>
            <pc:sldMk cId="2377490158" sldId="277"/>
            <ac:picMk id="13" creationId="{915B5014-A7EC-4BA6-9C83-8840CF81DB28}"/>
          </ac:picMkLst>
        </pc:picChg>
        <pc:picChg chg="add">
          <ac:chgData name="Utilizador Convidado" userId="" providerId="Windows Live" clId="Web-{7E8B342E-42AE-4377-9789-867D96B64B57}" dt="2021-11-08T22:10:26.878" v="209"/>
          <ac:picMkLst>
            <pc:docMk/>
            <pc:sldMk cId="2377490158" sldId="277"/>
            <ac:picMk id="15" creationId="{022C43AB-86D7-420D-8AD7-DC0A15FDD0AF}"/>
          </ac:picMkLst>
        </pc:picChg>
      </pc:sldChg>
      <pc:sldChg chg="addSp delSp modSp add mod replId setBg modClrScheme delDesignElem chgLayout">
        <pc:chgData name="Utilizador Convidado" userId="" providerId="Windows Live" clId="Web-{7E8B342E-42AE-4377-9789-867D96B64B57}" dt="2021-11-08T22:10:35.660" v="210"/>
        <pc:sldMkLst>
          <pc:docMk/>
          <pc:sldMk cId="871776931" sldId="278"/>
        </pc:sldMkLst>
        <pc:spChg chg="add">
          <ac:chgData name="Utilizador Convidado" userId="" providerId="Windows Live" clId="Web-{7E8B342E-42AE-4377-9789-867D96B64B57}" dt="2021-11-08T21:37:30.726" v="116"/>
          <ac:spMkLst>
            <pc:docMk/>
            <pc:sldMk cId="871776931" sldId="278"/>
            <ac:spMk id="4" creationId="{32BC26D8-82FB-445E-AA49-62A77D7C1EE0}"/>
          </ac:spMkLst>
        </pc:spChg>
        <pc:spChg chg="add del">
          <ac:chgData name="Utilizador Convidado" userId="" providerId="Windows Live" clId="Web-{7E8B342E-42AE-4377-9789-867D96B64B57}" dt="2021-11-08T21:37:30.710" v="115"/>
          <ac:spMkLst>
            <pc:docMk/>
            <pc:sldMk cId="871776931" sldId="278"/>
            <ac:spMk id="7" creationId="{16B067B1-F4E5-4FDF-813D-C9E872E80075}"/>
          </ac:spMkLst>
        </pc:spChg>
        <pc:spChg chg="add">
          <ac:chgData name="Utilizador Convidado" userId="" providerId="Windows Live" clId="Web-{7E8B342E-42AE-4377-9789-867D96B64B57}" dt="2021-11-08T21:37:30.726" v="116"/>
          <ac:spMkLst>
            <pc:docMk/>
            <pc:sldMk cId="871776931" sldId="278"/>
            <ac:spMk id="9" creationId="{CB44330D-EA18-4254-AA95-EB49948539B8}"/>
          </ac:spMkLst>
        </pc:spChg>
        <pc:spChg chg="add">
          <ac:chgData name="Utilizador Convidado" userId="" providerId="Windows Live" clId="Web-{7E8B342E-42AE-4377-9789-867D96B64B57}" dt="2021-11-08T22:10:35.660" v="210"/>
          <ac:spMkLst>
            <pc:docMk/>
            <pc:sldMk cId="871776931" sldId="278"/>
            <ac:spMk id="11" creationId="{AEBE9F1A-B38D-446E-83AE-14B17CE77FF2}"/>
          </ac:spMkLst>
        </pc:spChg>
        <pc:spChg chg="add">
          <ac:chgData name="Utilizador Convidado" userId="" providerId="Windows Live" clId="Web-{7E8B342E-42AE-4377-9789-867D96B64B57}" dt="2021-11-08T22:10:35.660" v="210"/>
          <ac:spMkLst>
            <pc:docMk/>
            <pc:sldMk cId="871776931" sldId="278"/>
            <ac:spMk id="17" creationId="{5E3EB826-A471-488F-9E8A-D65528A3C0CA}"/>
          </ac:spMkLst>
        </pc:spChg>
        <pc:spChg chg="add">
          <ac:chgData name="Utilizador Convidado" userId="" providerId="Windows Live" clId="Web-{7E8B342E-42AE-4377-9789-867D96B64B57}" dt="2021-11-08T22:10:35.660" v="210"/>
          <ac:spMkLst>
            <pc:docMk/>
            <pc:sldMk cId="871776931" sldId="278"/>
            <ac:spMk id="19" creationId="{DFB3CEA1-88D9-42FB-88ED-1E9807FE6596}"/>
          </ac:spMkLst>
        </pc:spChg>
        <pc:spChg chg="add">
          <ac:chgData name="Utilizador Convidado" userId="" providerId="Windows Live" clId="Web-{7E8B342E-42AE-4377-9789-867D96B64B57}" dt="2021-11-08T22:10:35.660" v="210"/>
          <ac:spMkLst>
            <pc:docMk/>
            <pc:sldMk cId="871776931" sldId="278"/>
            <ac:spMk id="21" creationId="{9A6C928E-4252-4F33-8C34-E50A12A3170B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871776931" sldId="278"/>
            <ac:spMk id="44" creationId="{15655827-B42D-4180-88D3-D83F25E4BD1C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871776931" sldId="278"/>
            <ac:spMk id="46" creationId="{24ACCB06-563C-4ADE-B4D6-1FE9F723C7D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871776931" sldId="278"/>
            <ac:spMk id="48" creationId="{40761ECD-D92B-46AE-82CA-640023D282F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871776931" sldId="278"/>
            <ac:spMk id="50" creationId="{9A928607-C55C-40FD-B2DF-6CD6A7226A71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871776931" sldId="278"/>
            <ac:spMk id="52" creationId="{400A20C1-29A4-43E0-AB15-7931F76F8C2D}"/>
          </ac:spMkLst>
        </pc:spChg>
        <pc:grpChg chg="del">
          <ac:chgData name="Utilizador Convidado" userId="" providerId="Windows Live" clId="Web-{7E8B342E-42AE-4377-9789-867D96B64B57}" dt="2021-11-08T21:30:31.139" v="79"/>
          <ac:grpSpMkLst>
            <pc:docMk/>
            <pc:sldMk cId="871776931" sldId="278"/>
            <ac:grpSpMk id="36" creationId="{E9D059B6-ADD8-488A-B346-63289E90D13F}"/>
          </ac:grpSpMkLst>
        </pc:grpChg>
        <pc:picChg chg="add mod">
          <ac:chgData name="Utilizador Convidado" userId="" providerId="Windows Live" clId="Web-{7E8B342E-42AE-4377-9789-867D96B64B57}" dt="2021-11-08T21:37:30.726" v="116"/>
          <ac:picMkLst>
            <pc:docMk/>
            <pc:sldMk cId="871776931" sldId="278"/>
            <ac:picMk id="2" creationId="{9E546098-13D6-45CE-9A74-DA9E484BB4ED}"/>
          </ac:picMkLst>
        </pc:picChg>
        <pc:picChg chg="add">
          <ac:chgData name="Utilizador Convidado" userId="" providerId="Windows Live" clId="Web-{7E8B342E-42AE-4377-9789-867D96B64B57}" dt="2021-11-08T22:10:35.660" v="210"/>
          <ac:picMkLst>
            <pc:docMk/>
            <pc:sldMk cId="871776931" sldId="278"/>
            <ac:picMk id="5" creationId="{C9ECDD5C-152A-4CC7-8333-0F367B3A62EA}"/>
          </ac:picMkLst>
        </pc:picChg>
        <pc:picChg chg="add">
          <ac:chgData name="Utilizador Convidado" userId="" providerId="Windows Live" clId="Web-{7E8B342E-42AE-4377-9789-867D96B64B57}" dt="2021-11-08T22:10:35.660" v="210"/>
          <ac:picMkLst>
            <pc:docMk/>
            <pc:sldMk cId="871776931" sldId="278"/>
            <ac:picMk id="6" creationId="{7F5C92A3-369B-43F3-BDCE-E560B1B0EC89}"/>
          </ac:picMkLst>
        </pc:picChg>
        <pc:picChg chg="add">
          <ac:chgData name="Utilizador Convidado" userId="" providerId="Windows Live" clId="Web-{7E8B342E-42AE-4377-9789-867D96B64B57}" dt="2021-11-08T22:10:35.660" v="210"/>
          <ac:picMkLst>
            <pc:docMk/>
            <pc:sldMk cId="871776931" sldId="278"/>
            <ac:picMk id="13" creationId="{915B5014-A7EC-4BA6-9C83-8840CF81DB28}"/>
          </ac:picMkLst>
        </pc:picChg>
        <pc:picChg chg="add">
          <ac:chgData name="Utilizador Convidado" userId="" providerId="Windows Live" clId="Web-{7E8B342E-42AE-4377-9789-867D96B64B57}" dt="2021-11-08T22:10:35.660" v="210"/>
          <ac:picMkLst>
            <pc:docMk/>
            <pc:sldMk cId="871776931" sldId="278"/>
            <ac:picMk id="15" creationId="{022C43AB-86D7-420D-8AD7-DC0A15FDD0AF}"/>
          </ac:picMkLst>
        </pc:picChg>
      </pc:sldChg>
      <pc:sldChg chg="addSp delSp modSp add mod replId setBg modClrScheme delDesignElem chgLayout">
        <pc:chgData name="Utilizador Convidado" userId="" providerId="Windows Live" clId="Web-{7E8B342E-42AE-4377-9789-867D96B64B57}" dt="2021-11-08T22:10:44.566" v="211"/>
        <pc:sldMkLst>
          <pc:docMk/>
          <pc:sldMk cId="2748050156" sldId="279"/>
        </pc:sldMkLst>
        <pc:spChg chg="add del">
          <ac:chgData name="Utilizador Convidado" userId="" providerId="Windows Live" clId="Web-{7E8B342E-42AE-4377-9789-867D96B64B57}" dt="2021-11-08T21:40:27.917" v="125"/>
          <ac:spMkLst>
            <pc:docMk/>
            <pc:sldMk cId="2748050156" sldId="279"/>
            <ac:spMk id="7" creationId="{32BC26D8-82FB-445E-AA49-62A77D7C1EE0}"/>
          </ac:spMkLst>
        </pc:spChg>
        <pc:spChg chg="add del">
          <ac:chgData name="Utilizador Convidado" userId="" providerId="Windows Live" clId="Web-{7E8B342E-42AE-4377-9789-867D96B64B57}" dt="2021-11-08T21:40:27.917" v="125"/>
          <ac:spMkLst>
            <pc:docMk/>
            <pc:sldMk cId="2748050156" sldId="279"/>
            <ac:spMk id="9" creationId="{CB44330D-EA18-4254-AA95-EB49948539B8}"/>
          </ac:spMkLst>
        </pc:spChg>
        <pc:spChg chg="add">
          <ac:chgData name="Utilizador Convidado" userId="" providerId="Windows Live" clId="Web-{7E8B342E-42AE-4377-9789-867D96B64B57}" dt="2021-11-08T22:10:44.566" v="211"/>
          <ac:spMkLst>
            <pc:docMk/>
            <pc:sldMk cId="2748050156" sldId="279"/>
            <ac:spMk id="10" creationId="{AEBE9F1A-B38D-446E-83AE-14B17CE77FF2}"/>
          </ac:spMkLst>
        </pc:spChg>
        <pc:spChg chg="add del">
          <ac:chgData name="Utilizador Convidado" userId="" providerId="Windows Live" clId="Web-{7E8B342E-42AE-4377-9789-867D96B64B57}" dt="2021-11-08T22:04:02.495" v="191"/>
          <ac:spMkLst>
            <pc:docMk/>
            <pc:sldMk cId="2748050156" sldId="279"/>
            <ac:spMk id="11" creationId="{AEBE9F1A-B38D-446E-83AE-14B17CE77FF2}"/>
          </ac:spMkLst>
        </pc:spChg>
        <pc:spChg chg="add">
          <ac:chgData name="Utilizador Convidado" userId="" providerId="Windows Live" clId="Web-{7E8B342E-42AE-4377-9789-867D96B64B57}" dt="2021-11-08T21:40:27.917" v="125"/>
          <ac:spMkLst>
            <pc:docMk/>
            <pc:sldMk cId="2748050156" sldId="279"/>
            <ac:spMk id="14" creationId="{32BC26D8-82FB-445E-AA49-62A77D7C1EE0}"/>
          </ac:spMkLst>
        </pc:spChg>
        <pc:spChg chg="add">
          <ac:chgData name="Utilizador Convidado" userId="" providerId="Windows Live" clId="Web-{7E8B342E-42AE-4377-9789-867D96B64B57}" dt="2021-11-08T21:40:27.917" v="125"/>
          <ac:spMkLst>
            <pc:docMk/>
            <pc:sldMk cId="2748050156" sldId="279"/>
            <ac:spMk id="16" creationId="{CB44330D-EA18-4254-AA95-EB49948539B8}"/>
          </ac:spMkLst>
        </pc:spChg>
        <pc:spChg chg="add del">
          <ac:chgData name="Utilizador Convidado" userId="" providerId="Windows Live" clId="Web-{7E8B342E-42AE-4377-9789-867D96B64B57}" dt="2021-11-08T22:04:02.495" v="191"/>
          <ac:spMkLst>
            <pc:docMk/>
            <pc:sldMk cId="2748050156" sldId="279"/>
            <ac:spMk id="17" creationId="{5E3EB826-A471-488F-9E8A-D65528A3C0CA}"/>
          </ac:spMkLst>
        </pc:spChg>
        <pc:spChg chg="add del">
          <ac:chgData name="Utilizador Convidado" userId="" providerId="Windows Live" clId="Web-{7E8B342E-42AE-4377-9789-867D96B64B57}" dt="2021-11-08T22:04:02.495" v="191"/>
          <ac:spMkLst>
            <pc:docMk/>
            <pc:sldMk cId="2748050156" sldId="279"/>
            <ac:spMk id="19" creationId="{DFB3CEA1-88D9-42FB-88ED-1E9807FE6596}"/>
          </ac:spMkLst>
        </pc:spChg>
        <pc:spChg chg="add">
          <ac:chgData name="Utilizador Convidado" userId="" providerId="Windows Live" clId="Web-{7E8B342E-42AE-4377-9789-867D96B64B57}" dt="2021-11-08T22:10:44.566" v="211"/>
          <ac:spMkLst>
            <pc:docMk/>
            <pc:sldMk cId="2748050156" sldId="279"/>
            <ac:spMk id="20" creationId="{5E3EB826-A471-488F-9E8A-D65528A3C0CA}"/>
          </ac:spMkLst>
        </pc:spChg>
        <pc:spChg chg="add del">
          <ac:chgData name="Utilizador Convidado" userId="" providerId="Windows Live" clId="Web-{7E8B342E-42AE-4377-9789-867D96B64B57}" dt="2021-11-08T22:04:02.495" v="191"/>
          <ac:spMkLst>
            <pc:docMk/>
            <pc:sldMk cId="2748050156" sldId="279"/>
            <ac:spMk id="21" creationId="{9A6C928E-4252-4F33-8C34-E50A12A3170B}"/>
          </ac:spMkLst>
        </pc:spChg>
        <pc:spChg chg="add">
          <ac:chgData name="Utilizador Convidado" userId="" providerId="Windows Live" clId="Web-{7E8B342E-42AE-4377-9789-867D96B64B57}" dt="2021-11-08T22:10:44.566" v="211"/>
          <ac:spMkLst>
            <pc:docMk/>
            <pc:sldMk cId="2748050156" sldId="279"/>
            <ac:spMk id="22" creationId="{DFB3CEA1-88D9-42FB-88ED-1E9807FE6596}"/>
          </ac:spMkLst>
        </pc:spChg>
        <pc:spChg chg="add">
          <ac:chgData name="Utilizador Convidado" userId="" providerId="Windows Live" clId="Web-{7E8B342E-42AE-4377-9789-867D96B64B57}" dt="2021-11-08T22:10:44.566" v="211"/>
          <ac:spMkLst>
            <pc:docMk/>
            <pc:sldMk cId="2748050156" sldId="279"/>
            <ac:spMk id="23" creationId="{9A6C928E-4252-4F33-8C34-E50A12A3170B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748050156" sldId="279"/>
            <ac:spMk id="44" creationId="{15655827-B42D-4180-88D3-D83F25E4BD1C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748050156" sldId="279"/>
            <ac:spMk id="46" creationId="{24ACCB06-563C-4ADE-B4D6-1FE9F723C7D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748050156" sldId="279"/>
            <ac:spMk id="48" creationId="{40761ECD-D92B-46AE-82CA-640023D282F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748050156" sldId="279"/>
            <ac:spMk id="50" creationId="{9A928607-C55C-40FD-B2DF-6CD6A7226A71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748050156" sldId="279"/>
            <ac:spMk id="52" creationId="{400A20C1-29A4-43E0-AB15-7931F76F8C2D}"/>
          </ac:spMkLst>
        </pc:spChg>
        <pc:grpChg chg="del">
          <ac:chgData name="Utilizador Convidado" userId="" providerId="Windows Live" clId="Web-{7E8B342E-42AE-4377-9789-867D96B64B57}" dt="2021-11-08T21:30:31.139" v="79"/>
          <ac:grpSpMkLst>
            <pc:docMk/>
            <pc:sldMk cId="2748050156" sldId="279"/>
            <ac:grpSpMk id="36" creationId="{E9D059B6-ADD8-488A-B346-63289E90D13F}"/>
          </ac:grpSpMkLst>
        </pc:grpChg>
        <pc:picChg chg="add mod">
          <ac:chgData name="Utilizador Convidado" userId="" providerId="Windows Live" clId="Web-{7E8B342E-42AE-4377-9789-867D96B64B57}" dt="2021-11-08T21:37:42.242" v="117"/>
          <ac:picMkLst>
            <pc:docMk/>
            <pc:sldMk cId="2748050156" sldId="279"/>
            <ac:picMk id="2" creationId="{CB0784A0-8879-4CA2-897F-3E6C636584B3}"/>
          </ac:picMkLst>
        </pc:picChg>
        <pc:picChg chg="add del">
          <ac:chgData name="Utilizador Convidado" userId="" providerId="Windows Live" clId="Web-{7E8B342E-42AE-4377-9789-867D96B64B57}" dt="2021-11-08T22:04:02.495" v="191"/>
          <ac:picMkLst>
            <pc:docMk/>
            <pc:sldMk cId="2748050156" sldId="279"/>
            <ac:picMk id="4" creationId="{C9ECDD5C-152A-4CC7-8333-0F367B3A62EA}"/>
          </ac:picMkLst>
        </pc:picChg>
        <pc:picChg chg="add del">
          <ac:chgData name="Utilizador Convidado" userId="" providerId="Windows Live" clId="Web-{7E8B342E-42AE-4377-9789-867D96B64B57}" dt="2021-11-08T22:04:02.495" v="191"/>
          <ac:picMkLst>
            <pc:docMk/>
            <pc:sldMk cId="2748050156" sldId="279"/>
            <ac:picMk id="5" creationId="{7F5C92A3-369B-43F3-BDCE-E560B1B0EC89}"/>
          </ac:picMkLst>
        </pc:picChg>
        <pc:picChg chg="add">
          <ac:chgData name="Utilizador Convidado" userId="" providerId="Windows Live" clId="Web-{7E8B342E-42AE-4377-9789-867D96B64B57}" dt="2021-11-08T22:10:44.566" v="211"/>
          <ac:picMkLst>
            <pc:docMk/>
            <pc:sldMk cId="2748050156" sldId="279"/>
            <ac:picMk id="6" creationId="{C9ECDD5C-152A-4CC7-8333-0F367B3A62EA}"/>
          </ac:picMkLst>
        </pc:picChg>
        <pc:picChg chg="add">
          <ac:chgData name="Utilizador Convidado" userId="" providerId="Windows Live" clId="Web-{7E8B342E-42AE-4377-9789-867D96B64B57}" dt="2021-11-08T22:10:44.566" v="211"/>
          <ac:picMkLst>
            <pc:docMk/>
            <pc:sldMk cId="2748050156" sldId="279"/>
            <ac:picMk id="8" creationId="{7F5C92A3-369B-43F3-BDCE-E560B1B0EC89}"/>
          </ac:picMkLst>
        </pc:picChg>
        <pc:picChg chg="add">
          <ac:chgData name="Utilizador Convidado" userId="" providerId="Windows Live" clId="Web-{7E8B342E-42AE-4377-9789-867D96B64B57}" dt="2021-11-08T22:10:44.566" v="211"/>
          <ac:picMkLst>
            <pc:docMk/>
            <pc:sldMk cId="2748050156" sldId="279"/>
            <ac:picMk id="12" creationId="{915B5014-A7EC-4BA6-9C83-8840CF81DB28}"/>
          </ac:picMkLst>
        </pc:picChg>
        <pc:picChg chg="add del">
          <ac:chgData name="Utilizador Convidado" userId="" providerId="Windows Live" clId="Web-{7E8B342E-42AE-4377-9789-867D96B64B57}" dt="2021-11-08T22:04:02.495" v="191"/>
          <ac:picMkLst>
            <pc:docMk/>
            <pc:sldMk cId="2748050156" sldId="279"/>
            <ac:picMk id="13" creationId="{915B5014-A7EC-4BA6-9C83-8840CF81DB28}"/>
          </ac:picMkLst>
        </pc:picChg>
        <pc:picChg chg="add del">
          <ac:chgData name="Utilizador Convidado" userId="" providerId="Windows Live" clId="Web-{7E8B342E-42AE-4377-9789-867D96B64B57}" dt="2021-11-08T22:04:02.495" v="191"/>
          <ac:picMkLst>
            <pc:docMk/>
            <pc:sldMk cId="2748050156" sldId="279"/>
            <ac:picMk id="15" creationId="{022C43AB-86D7-420D-8AD7-DC0A15FDD0AF}"/>
          </ac:picMkLst>
        </pc:picChg>
        <pc:picChg chg="add">
          <ac:chgData name="Utilizador Convidado" userId="" providerId="Windows Live" clId="Web-{7E8B342E-42AE-4377-9789-867D96B64B57}" dt="2021-11-08T22:10:44.566" v="211"/>
          <ac:picMkLst>
            <pc:docMk/>
            <pc:sldMk cId="2748050156" sldId="279"/>
            <ac:picMk id="18" creationId="{022C43AB-86D7-420D-8AD7-DC0A15FDD0AF}"/>
          </ac:picMkLst>
        </pc:picChg>
      </pc:sldChg>
      <pc:sldChg chg="addSp delSp modSp add del mod replId setBg modClrScheme delDesignElem chgLayout">
        <pc:chgData name="Utilizador Convidado" userId="" providerId="Windows Live" clId="Web-{7E8B342E-42AE-4377-9789-867D96B64B57}" dt="2021-11-08T21:40:58.434" v="128"/>
        <pc:sldMkLst>
          <pc:docMk/>
          <pc:sldMk cId="1756428711" sldId="280"/>
        </pc:sldMkLst>
        <pc:spChg chg="add del">
          <ac:chgData name="Utilizador Convidado" userId="" providerId="Windows Live" clId="Web-{7E8B342E-42AE-4377-9789-867D96B64B57}" dt="2021-11-08T21:40:41.543" v="126"/>
          <ac:spMkLst>
            <pc:docMk/>
            <pc:sldMk cId="1756428711" sldId="280"/>
            <ac:spMk id="7" creationId="{01D0AF59-99C3-4251-AB9A-C966C6AD4400}"/>
          </ac:spMkLst>
        </pc:spChg>
        <pc:spChg chg="add del">
          <ac:chgData name="Utilizador Convidado" userId="" providerId="Windows Live" clId="Web-{7E8B342E-42AE-4377-9789-867D96B64B57}" dt="2021-11-08T21:40:41.543" v="126"/>
          <ac:spMkLst>
            <pc:docMk/>
            <pc:sldMk cId="1756428711" sldId="280"/>
            <ac:spMk id="9" creationId="{1855405F-37A2-4869-9154-F8BE3BECE6C3}"/>
          </ac:spMkLst>
        </pc:spChg>
        <pc:spChg chg="add">
          <ac:chgData name="Utilizador Convidado" userId="" providerId="Windows Live" clId="Web-{7E8B342E-42AE-4377-9789-867D96B64B57}" dt="2021-11-08T21:40:41.543" v="126"/>
          <ac:spMkLst>
            <pc:docMk/>
            <pc:sldMk cId="1756428711" sldId="280"/>
            <ac:spMk id="14" creationId="{B9FF99BD-075F-4761-A995-6FC574BD25EA}"/>
          </ac:spMkLst>
        </pc:spChg>
        <pc:spChg chg="add">
          <ac:chgData name="Utilizador Convidado" userId="" providerId="Windows Live" clId="Web-{7E8B342E-42AE-4377-9789-867D96B64B57}" dt="2021-11-08T21:40:41.543" v="126"/>
          <ac:spMkLst>
            <pc:docMk/>
            <pc:sldMk cId="1756428711" sldId="280"/>
            <ac:spMk id="16" creationId="{A7B21A54-9BA3-4EA9-B460-5A829ADD9051}"/>
          </ac:spMkLst>
        </pc:spChg>
        <pc:spChg chg="add">
          <ac:chgData name="Utilizador Convidado" userId="" providerId="Windows Live" clId="Web-{7E8B342E-42AE-4377-9789-867D96B64B57}" dt="2021-11-08T21:40:41.543" v="126"/>
          <ac:spMkLst>
            <pc:docMk/>
            <pc:sldMk cId="1756428711" sldId="280"/>
            <ac:spMk id="18" creationId="{6FA8F714-B9D8-488A-8CCA-E9948FF913A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1756428711" sldId="280"/>
            <ac:spMk id="44" creationId="{15655827-B42D-4180-88D3-D83F25E4BD1C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1756428711" sldId="280"/>
            <ac:spMk id="46" creationId="{24ACCB06-563C-4ADE-B4D6-1FE9F723C7D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1756428711" sldId="280"/>
            <ac:spMk id="48" creationId="{40761ECD-D92B-46AE-82CA-640023D282F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1756428711" sldId="280"/>
            <ac:spMk id="50" creationId="{9A928607-C55C-40FD-B2DF-6CD6A7226A71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1756428711" sldId="280"/>
            <ac:spMk id="52" creationId="{400A20C1-29A4-43E0-AB15-7931F76F8C2D}"/>
          </ac:spMkLst>
        </pc:spChg>
        <pc:grpChg chg="del">
          <ac:chgData name="Utilizador Convidado" userId="" providerId="Windows Live" clId="Web-{7E8B342E-42AE-4377-9789-867D96B64B57}" dt="2021-11-08T21:30:31.139" v="79"/>
          <ac:grpSpMkLst>
            <pc:docMk/>
            <pc:sldMk cId="1756428711" sldId="280"/>
            <ac:grpSpMk id="36" creationId="{E9D059B6-ADD8-488A-B346-63289E90D13F}"/>
          </ac:grpSpMkLst>
        </pc:grpChg>
        <pc:picChg chg="add mod">
          <ac:chgData name="Utilizador Convidado" userId="" providerId="Windows Live" clId="Web-{7E8B342E-42AE-4377-9789-867D96B64B57}" dt="2021-11-08T21:40:41.543" v="126"/>
          <ac:picMkLst>
            <pc:docMk/>
            <pc:sldMk cId="1756428711" sldId="280"/>
            <ac:picMk id="2" creationId="{67E95441-AF48-41AD-9C2C-75967BB8AD94}"/>
          </ac:picMkLst>
        </pc:picChg>
      </pc:sldChg>
      <pc:sldChg chg="addSp delSp modSp add mod replId setBg modClrScheme delDesignElem chgLayout">
        <pc:chgData name="Utilizador Convidado" userId="" providerId="Windows Live" clId="Web-{7E8B342E-42AE-4377-9789-867D96B64B57}" dt="2021-11-08T22:10:59.691" v="213"/>
        <pc:sldMkLst>
          <pc:docMk/>
          <pc:sldMk cId="39869258" sldId="281"/>
        </pc:sldMkLst>
        <pc:spChg chg="add">
          <ac:chgData name="Utilizador Convidado" userId="" providerId="Windows Live" clId="Web-{7E8B342E-42AE-4377-9789-867D96B64B57}" dt="2021-11-08T21:42:25.514" v="136"/>
          <ac:spMkLst>
            <pc:docMk/>
            <pc:sldMk cId="39869258" sldId="281"/>
            <ac:spMk id="4" creationId="{32BC26D8-82FB-445E-AA49-62A77D7C1EE0}"/>
          </ac:spMkLst>
        </pc:spChg>
        <pc:spChg chg="add">
          <ac:chgData name="Utilizador Convidado" userId="" providerId="Windows Live" clId="Web-{7E8B342E-42AE-4377-9789-867D96B64B57}" dt="2021-11-08T21:42:25.514" v="136"/>
          <ac:spMkLst>
            <pc:docMk/>
            <pc:sldMk cId="39869258" sldId="281"/>
            <ac:spMk id="5" creationId="{CB44330D-EA18-4254-AA95-EB49948539B8}"/>
          </ac:spMkLst>
        </pc:spChg>
        <pc:spChg chg="add">
          <ac:chgData name="Utilizador Convidado" userId="" providerId="Windows Live" clId="Web-{7E8B342E-42AE-4377-9789-867D96B64B57}" dt="2021-11-08T21:41:46.888" v="135"/>
          <ac:spMkLst>
            <pc:docMk/>
            <pc:sldMk cId="39869258" sldId="281"/>
            <ac:spMk id="7" creationId="{32BC26D8-82FB-445E-AA49-62A77D7C1EE0}"/>
          </ac:spMkLst>
        </pc:spChg>
        <pc:spChg chg="add">
          <ac:chgData name="Utilizador Convidado" userId="" providerId="Windows Live" clId="Web-{7E8B342E-42AE-4377-9789-867D96B64B57}" dt="2021-11-08T21:41:46.888" v="135"/>
          <ac:spMkLst>
            <pc:docMk/>
            <pc:sldMk cId="39869258" sldId="281"/>
            <ac:spMk id="9" creationId="{CB44330D-EA18-4254-AA95-EB49948539B8}"/>
          </ac:spMkLst>
        </pc:spChg>
        <pc:spChg chg="add">
          <ac:chgData name="Utilizador Convidado" userId="" providerId="Windows Live" clId="Web-{7E8B342E-42AE-4377-9789-867D96B64B57}" dt="2021-11-08T22:10:59.691" v="213"/>
          <ac:spMkLst>
            <pc:docMk/>
            <pc:sldMk cId="39869258" sldId="281"/>
            <ac:spMk id="11" creationId="{AEBE9F1A-B38D-446E-83AE-14B17CE77FF2}"/>
          </ac:spMkLst>
        </pc:spChg>
        <pc:spChg chg="add">
          <ac:chgData name="Utilizador Convidado" userId="" providerId="Windows Live" clId="Web-{7E8B342E-42AE-4377-9789-867D96B64B57}" dt="2021-11-08T22:10:59.691" v="213"/>
          <ac:spMkLst>
            <pc:docMk/>
            <pc:sldMk cId="39869258" sldId="281"/>
            <ac:spMk id="17" creationId="{5E3EB826-A471-488F-9E8A-D65528A3C0CA}"/>
          </ac:spMkLst>
        </pc:spChg>
        <pc:spChg chg="add">
          <ac:chgData name="Utilizador Convidado" userId="" providerId="Windows Live" clId="Web-{7E8B342E-42AE-4377-9789-867D96B64B57}" dt="2021-11-08T22:10:59.691" v="213"/>
          <ac:spMkLst>
            <pc:docMk/>
            <pc:sldMk cId="39869258" sldId="281"/>
            <ac:spMk id="19" creationId="{DFB3CEA1-88D9-42FB-88ED-1E9807FE6596}"/>
          </ac:spMkLst>
        </pc:spChg>
        <pc:spChg chg="add">
          <ac:chgData name="Utilizador Convidado" userId="" providerId="Windows Live" clId="Web-{7E8B342E-42AE-4377-9789-867D96B64B57}" dt="2021-11-08T22:10:59.691" v="213"/>
          <ac:spMkLst>
            <pc:docMk/>
            <pc:sldMk cId="39869258" sldId="281"/>
            <ac:spMk id="21" creationId="{9A6C928E-4252-4F33-8C34-E50A12A3170B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39869258" sldId="281"/>
            <ac:spMk id="44" creationId="{15655827-B42D-4180-88D3-D83F25E4BD1C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39869258" sldId="281"/>
            <ac:spMk id="46" creationId="{24ACCB06-563C-4ADE-B4D6-1FE9F723C7D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39869258" sldId="281"/>
            <ac:spMk id="48" creationId="{40761ECD-D92B-46AE-82CA-640023D282F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39869258" sldId="281"/>
            <ac:spMk id="50" creationId="{9A928607-C55C-40FD-B2DF-6CD6A7226A71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39869258" sldId="281"/>
            <ac:spMk id="52" creationId="{400A20C1-29A4-43E0-AB15-7931F76F8C2D}"/>
          </ac:spMkLst>
        </pc:spChg>
        <pc:grpChg chg="del">
          <ac:chgData name="Utilizador Convidado" userId="" providerId="Windows Live" clId="Web-{7E8B342E-42AE-4377-9789-867D96B64B57}" dt="2021-11-08T21:30:31.139" v="79"/>
          <ac:grpSpMkLst>
            <pc:docMk/>
            <pc:sldMk cId="39869258" sldId="281"/>
            <ac:grpSpMk id="36" creationId="{E9D059B6-ADD8-488A-B346-63289E90D13F}"/>
          </ac:grpSpMkLst>
        </pc:grpChg>
        <pc:picChg chg="add mod">
          <ac:chgData name="Utilizador Convidado" userId="" providerId="Windows Live" clId="Web-{7E8B342E-42AE-4377-9789-867D96B64B57}" dt="2021-11-08T21:41:46.888" v="135"/>
          <ac:picMkLst>
            <pc:docMk/>
            <pc:sldMk cId="39869258" sldId="281"/>
            <ac:picMk id="2" creationId="{2FF518B7-7EA0-4AF1-A181-7077E21FD986}"/>
          </ac:picMkLst>
        </pc:picChg>
        <pc:picChg chg="add">
          <ac:chgData name="Utilizador Convidado" userId="" providerId="Windows Live" clId="Web-{7E8B342E-42AE-4377-9789-867D96B64B57}" dt="2021-11-08T22:10:59.691" v="213"/>
          <ac:picMkLst>
            <pc:docMk/>
            <pc:sldMk cId="39869258" sldId="281"/>
            <ac:picMk id="6" creationId="{C9ECDD5C-152A-4CC7-8333-0F367B3A62EA}"/>
          </ac:picMkLst>
        </pc:picChg>
        <pc:picChg chg="add">
          <ac:chgData name="Utilizador Convidado" userId="" providerId="Windows Live" clId="Web-{7E8B342E-42AE-4377-9789-867D96B64B57}" dt="2021-11-08T22:10:59.691" v="213"/>
          <ac:picMkLst>
            <pc:docMk/>
            <pc:sldMk cId="39869258" sldId="281"/>
            <ac:picMk id="8" creationId="{7F5C92A3-369B-43F3-BDCE-E560B1B0EC89}"/>
          </ac:picMkLst>
        </pc:picChg>
        <pc:picChg chg="add">
          <ac:chgData name="Utilizador Convidado" userId="" providerId="Windows Live" clId="Web-{7E8B342E-42AE-4377-9789-867D96B64B57}" dt="2021-11-08T22:10:59.691" v="213"/>
          <ac:picMkLst>
            <pc:docMk/>
            <pc:sldMk cId="39869258" sldId="281"/>
            <ac:picMk id="13" creationId="{915B5014-A7EC-4BA6-9C83-8840CF81DB28}"/>
          </ac:picMkLst>
        </pc:picChg>
        <pc:picChg chg="add">
          <ac:chgData name="Utilizador Convidado" userId="" providerId="Windows Live" clId="Web-{7E8B342E-42AE-4377-9789-867D96B64B57}" dt="2021-11-08T22:10:59.691" v="213"/>
          <ac:picMkLst>
            <pc:docMk/>
            <pc:sldMk cId="39869258" sldId="281"/>
            <ac:picMk id="15" creationId="{022C43AB-86D7-420D-8AD7-DC0A15FDD0AF}"/>
          </ac:picMkLst>
        </pc:picChg>
      </pc:sldChg>
      <pc:sldChg chg="addSp delSp modSp add del mod replId modClrScheme delDesignElem chgLayout">
        <pc:chgData name="Utilizador Convidado" userId="" providerId="Windows Live" clId="Web-{7E8B342E-42AE-4377-9789-867D96B64B57}" dt="2021-11-08T21:45:12.658" v="137"/>
        <pc:sldMkLst>
          <pc:docMk/>
          <pc:sldMk cId="2709142352" sldId="282"/>
        </pc:sldMkLst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709142352" sldId="282"/>
            <ac:spMk id="44" creationId="{15655827-B42D-4180-88D3-D83F25E4BD1C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709142352" sldId="282"/>
            <ac:spMk id="46" creationId="{24ACCB06-563C-4ADE-B4D6-1FE9F723C7D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709142352" sldId="282"/>
            <ac:spMk id="48" creationId="{40761ECD-D92B-46AE-82CA-640023D282F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709142352" sldId="282"/>
            <ac:spMk id="50" creationId="{9A928607-C55C-40FD-B2DF-6CD6A7226A71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709142352" sldId="282"/>
            <ac:spMk id="52" creationId="{400A20C1-29A4-43E0-AB15-7931F76F8C2D}"/>
          </ac:spMkLst>
        </pc:spChg>
        <pc:grpChg chg="del">
          <ac:chgData name="Utilizador Convidado" userId="" providerId="Windows Live" clId="Web-{7E8B342E-42AE-4377-9789-867D96B64B57}" dt="2021-11-08T21:30:31.139" v="79"/>
          <ac:grpSpMkLst>
            <pc:docMk/>
            <pc:sldMk cId="2709142352" sldId="282"/>
            <ac:grpSpMk id="36" creationId="{E9D059B6-ADD8-488A-B346-63289E90D13F}"/>
          </ac:grpSpMkLst>
        </pc:grpChg>
        <pc:picChg chg="add mod">
          <ac:chgData name="Utilizador Convidado" userId="" providerId="Windows Live" clId="Web-{7E8B342E-42AE-4377-9789-867D96B64B57}" dt="2021-11-08T21:26:02.695" v="55"/>
          <ac:picMkLst>
            <pc:docMk/>
            <pc:sldMk cId="2709142352" sldId="282"/>
            <ac:picMk id="2" creationId="{B8E604C6-EE33-4FE3-A459-581E62C21617}"/>
          </ac:picMkLst>
        </pc:picChg>
      </pc:sldChg>
      <pc:sldChg chg="addSp delSp modSp add del replId">
        <pc:chgData name="Utilizador Convidado" userId="" providerId="Windows Live" clId="Web-{7E8B342E-42AE-4377-9789-867D96B64B57}" dt="2021-11-08T21:40:15.261" v="124"/>
        <pc:sldMkLst>
          <pc:docMk/>
          <pc:sldMk cId="1051533019" sldId="283"/>
        </pc:sldMkLst>
        <pc:picChg chg="del">
          <ac:chgData name="Utilizador Convidado" userId="" providerId="Windows Live" clId="Web-{7E8B342E-42AE-4377-9789-867D96B64B57}" dt="2021-11-08T21:39:47.776" v="122"/>
          <ac:picMkLst>
            <pc:docMk/>
            <pc:sldMk cId="1051533019" sldId="283"/>
            <ac:picMk id="2" creationId="{CB0784A0-8879-4CA2-897F-3E6C636584B3}"/>
          </ac:picMkLst>
        </pc:picChg>
        <pc:picChg chg="add mod">
          <ac:chgData name="Utilizador Convidado" userId="" providerId="Windows Live" clId="Web-{7E8B342E-42AE-4377-9789-867D96B64B57}" dt="2021-11-08T21:39:56.635" v="123"/>
          <ac:picMkLst>
            <pc:docMk/>
            <pc:sldMk cId="1051533019" sldId="283"/>
            <ac:picMk id="3" creationId="{1B25C37E-A5ED-43E2-AF7D-8EBF56019638}"/>
          </ac:picMkLst>
        </pc:picChg>
      </pc:sldChg>
      <pc:sldChg chg="addSp delSp modSp add mod replId setBg">
        <pc:chgData name="Utilizador Convidado" userId="" providerId="Windows Live" clId="Web-{7E8B342E-42AE-4377-9789-867D96B64B57}" dt="2021-11-08T22:10:52.691" v="212"/>
        <pc:sldMkLst>
          <pc:docMk/>
          <pc:sldMk cId="1163504936" sldId="283"/>
        </pc:sldMkLst>
        <pc:spChg chg="add">
          <ac:chgData name="Utilizador Convidado" userId="" providerId="Windows Live" clId="Web-{7E8B342E-42AE-4377-9789-867D96B64B57}" dt="2021-11-08T22:10:52.691" v="212"/>
          <ac:spMkLst>
            <pc:docMk/>
            <pc:sldMk cId="1163504936" sldId="283"/>
            <ac:spMk id="12" creationId="{AEBE9F1A-B38D-446E-83AE-14B17CE77FF2}"/>
          </ac:spMkLst>
        </pc:spChg>
        <pc:spChg chg="add">
          <ac:chgData name="Utilizador Convidado" userId="" providerId="Windows Live" clId="Web-{7E8B342E-42AE-4377-9789-867D96B64B57}" dt="2021-11-08T22:10:52.691" v="212"/>
          <ac:spMkLst>
            <pc:docMk/>
            <pc:sldMk cId="1163504936" sldId="283"/>
            <ac:spMk id="18" creationId="{5E3EB826-A471-488F-9E8A-D65528A3C0CA}"/>
          </ac:spMkLst>
        </pc:spChg>
        <pc:spChg chg="add">
          <ac:chgData name="Utilizador Convidado" userId="" providerId="Windows Live" clId="Web-{7E8B342E-42AE-4377-9789-867D96B64B57}" dt="2021-11-08T22:10:52.691" v="212"/>
          <ac:spMkLst>
            <pc:docMk/>
            <pc:sldMk cId="1163504936" sldId="283"/>
            <ac:spMk id="20" creationId="{DFB3CEA1-88D9-42FB-88ED-1E9807FE6596}"/>
          </ac:spMkLst>
        </pc:spChg>
        <pc:spChg chg="add">
          <ac:chgData name="Utilizador Convidado" userId="" providerId="Windows Live" clId="Web-{7E8B342E-42AE-4377-9789-867D96B64B57}" dt="2021-11-08T22:10:52.691" v="212"/>
          <ac:spMkLst>
            <pc:docMk/>
            <pc:sldMk cId="1163504936" sldId="283"/>
            <ac:spMk id="22" creationId="{9A6C928E-4252-4F33-8C34-E50A12A3170B}"/>
          </ac:spMkLst>
        </pc:spChg>
        <pc:picChg chg="del">
          <ac:chgData name="Utilizador Convidado" userId="" providerId="Windows Live" clId="Web-{7E8B342E-42AE-4377-9789-867D96B64B57}" dt="2021-11-08T21:41:18.106" v="132"/>
          <ac:picMkLst>
            <pc:docMk/>
            <pc:sldMk cId="1163504936" sldId="283"/>
            <ac:picMk id="2" creationId="{CB0784A0-8879-4CA2-897F-3E6C636584B3}"/>
          </ac:picMkLst>
        </pc:picChg>
        <pc:picChg chg="add mod">
          <ac:chgData name="Utilizador Convidado" userId="" providerId="Windows Live" clId="Web-{7E8B342E-42AE-4377-9789-867D96B64B57}" dt="2021-11-08T22:10:52.691" v="212"/>
          <ac:picMkLst>
            <pc:docMk/>
            <pc:sldMk cId="1163504936" sldId="283"/>
            <ac:picMk id="3" creationId="{0E0C29A7-7071-4BE2-B939-4C5ECC83C4F2}"/>
          </ac:picMkLst>
        </pc:picChg>
        <pc:picChg chg="add">
          <ac:chgData name="Utilizador Convidado" userId="" providerId="Windows Live" clId="Web-{7E8B342E-42AE-4377-9789-867D96B64B57}" dt="2021-11-08T22:10:52.691" v="212"/>
          <ac:picMkLst>
            <pc:docMk/>
            <pc:sldMk cId="1163504936" sldId="283"/>
            <ac:picMk id="5" creationId="{915B5014-A7EC-4BA6-9C83-8840CF81DB28}"/>
          </ac:picMkLst>
        </pc:picChg>
        <pc:picChg chg="add">
          <ac:chgData name="Utilizador Convidado" userId="" providerId="Windows Live" clId="Web-{7E8B342E-42AE-4377-9789-867D96B64B57}" dt="2021-11-08T22:10:52.691" v="212"/>
          <ac:picMkLst>
            <pc:docMk/>
            <pc:sldMk cId="1163504936" sldId="283"/>
            <ac:picMk id="6" creationId="{022C43AB-86D7-420D-8AD7-DC0A15FDD0AF}"/>
          </ac:picMkLst>
        </pc:picChg>
        <pc:picChg chg="add">
          <ac:chgData name="Utilizador Convidado" userId="" providerId="Windows Live" clId="Web-{7E8B342E-42AE-4377-9789-867D96B64B57}" dt="2021-11-08T22:10:52.691" v="212"/>
          <ac:picMkLst>
            <pc:docMk/>
            <pc:sldMk cId="1163504936" sldId="283"/>
            <ac:picMk id="8" creationId="{C9ECDD5C-152A-4CC7-8333-0F367B3A62EA}"/>
          </ac:picMkLst>
        </pc:picChg>
        <pc:picChg chg="add">
          <ac:chgData name="Utilizador Convidado" userId="" providerId="Windows Live" clId="Web-{7E8B342E-42AE-4377-9789-867D96B64B57}" dt="2021-11-08T22:10:52.691" v="212"/>
          <ac:picMkLst>
            <pc:docMk/>
            <pc:sldMk cId="1163504936" sldId="283"/>
            <ac:picMk id="10" creationId="{7F5C92A3-369B-43F3-BDCE-E560B1B0EC89}"/>
          </ac:picMkLst>
        </pc:picChg>
      </pc:sldChg>
      <pc:sldChg chg="add del replId">
        <pc:chgData name="Utilizador Convidado" userId="" providerId="Windows Live" clId="Web-{7E8B342E-42AE-4377-9789-867D96B64B57}" dt="2021-11-08T21:27:24.400" v="60"/>
        <pc:sldMkLst>
          <pc:docMk/>
          <pc:sldMk cId="2085558655" sldId="283"/>
        </pc:sldMkLst>
      </pc:sldChg>
      <pc:sldChg chg="addSp delSp modSp add del mod replId modClrScheme delDesignElem chgLayout">
        <pc:chgData name="Utilizador Convidado" userId="" providerId="Windows Live" clId="Web-{7E8B342E-42AE-4377-9789-867D96B64B57}" dt="2021-11-08T21:33:51.174" v="91"/>
        <pc:sldMkLst>
          <pc:docMk/>
          <pc:sldMk cId="2261598856" sldId="283"/>
        </pc:sldMkLst>
        <pc:spChg chg="add del">
          <ac:chgData name="Utilizador Convidado" userId="" providerId="Windows Live" clId="Web-{7E8B342E-42AE-4377-9789-867D96B64B57}" dt="2021-11-08T21:29:25.825" v="72"/>
          <ac:spMkLst>
            <pc:docMk/>
            <pc:sldMk cId="2261598856" sldId="283"/>
            <ac:spMk id="2" creationId="{4FAA7CD3-D6A6-407B-879E-263BE0596CE7}"/>
          </ac:spMkLst>
        </pc:spChg>
        <pc:spChg chg="add del mod">
          <ac:chgData name="Utilizador Convidado" userId="" providerId="Windows Live" clId="Web-{7E8B342E-42AE-4377-9789-867D96B64B57}" dt="2021-11-08T21:29:58.997" v="76"/>
          <ac:spMkLst>
            <pc:docMk/>
            <pc:sldMk cId="2261598856" sldId="283"/>
            <ac:spMk id="3" creationId="{F238D8B4-9052-438C-8539-3C08F989EC58}"/>
          </ac:spMkLst>
        </pc:spChg>
        <pc:spChg chg="add del mod">
          <ac:chgData name="Utilizador Convidado" userId="" providerId="Windows Live" clId="Web-{7E8B342E-42AE-4377-9789-867D96B64B57}" dt="2021-11-08T21:30:10.560" v="78"/>
          <ac:spMkLst>
            <pc:docMk/>
            <pc:sldMk cId="2261598856" sldId="283"/>
            <ac:spMk id="4" creationId="{BADB2AF3-4269-40B5-AF65-1BE2AB01D212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261598856" sldId="283"/>
            <ac:spMk id="44" creationId="{15655827-B42D-4180-88D3-D83F25E4BD1C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261598856" sldId="283"/>
            <ac:spMk id="46" creationId="{24ACCB06-563C-4ADE-B4D6-1FE9F723C7D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261598856" sldId="283"/>
            <ac:spMk id="48" creationId="{40761ECD-D92B-46AE-82CA-640023D282F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261598856" sldId="283"/>
            <ac:spMk id="50" creationId="{9A928607-C55C-40FD-B2DF-6CD6A7226A71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261598856" sldId="283"/>
            <ac:spMk id="52" creationId="{400A20C1-29A4-43E0-AB15-7931F76F8C2D}"/>
          </ac:spMkLst>
        </pc:spChg>
        <pc:grpChg chg="del">
          <ac:chgData name="Utilizador Convidado" userId="" providerId="Windows Live" clId="Web-{7E8B342E-42AE-4377-9789-867D96B64B57}" dt="2021-11-08T21:30:31.139" v="79"/>
          <ac:grpSpMkLst>
            <pc:docMk/>
            <pc:sldMk cId="2261598856" sldId="283"/>
            <ac:grpSpMk id="36" creationId="{E9D059B6-ADD8-488A-B346-63289E90D13F}"/>
          </ac:grpSpMkLst>
        </pc:grpChg>
        <pc:picChg chg="del">
          <ac:chgData name="Utilizador Convidado" userId="" providerId="Windows Live" clId="Web-{7E8B342E-42AE-4377-9789-867D96B64B57}" dt="2021-11-08T21:29:21.731" v="70"/>
          <ac:picMkLst>
            <pc:docMk/>
            <pc:sldMk cId="2261598856" sldId="283"/>
            <ac:picMk id="6" creationId="{F4995D41-7C59-463A-A20E-24C3CA42C4D1}"/>
          </ac:picMkLst>
        </pc:picChg>
      </pc:sldChg>
      <pc:sldChg chg="addSp delSp modSp add mod replId setBg">
        <pc:chgData name="Utilizador Convidado" userId="" providerId="Windows Live" clId="Web-{7E8B342E-42AE-4377-9789-867D96B64B57}" dt="2021-11-08T22:11:14.832" v="214"/>
        <pc:sldMkLst>
          <pc:docMk/>
          <pc:sldMk cId="1695214788" sldId="284"/>
        </pc:sldMkLst>
        <pc:spChg chg="add">
          <ac:chgData name="Utilizador Convidado" userId="" providerId="Windows Live" clId="Web-{7E8B342E-42AE-4377-9789-867D96B64B57}" dt="2021-11-08T22:11:14.832" v="214"/>
          <ac:spMkLst>
            <pc:docMk/>
            <pc:sldMk cId="1695214788" sldId="284"/>
            <ac:spMk id="12" creationId="{AEBE9F1A-B38D-446E-83AE-14B17CE77FF2}"/>
          </ac:spMkLst>
        </pc:spChg>
        <pc:spChg chg="add">
          <ac:chgData name="Utilizador Convidado" userId="" providerId="Windows Live" clId="Web-{7E8B342E-42AE-4377-9789-867D96B64B57}" dt="2021-11-08T22:11:14.832" v="214"/>
          <ac:spMkLst>
            <pc:docMk/>
            <pc:sldMk cId="1695214788" sldId="284"/>
            <ac:spMk id="18" creationId="{5E3EB826-A471-488F-9E8A-D65528A3C0CA}"/>
          </ac:spMkLst>
        </pc:spChg>
        <pc:spChg chg="add">
          <ac:chgData name="Utilizador Convidado" userId="" providerId="Windows Live" clId="Web-{7E8B342E-42AE-4377-9789-867D96B64B57}" dt="2021-11-08T22:11:14.832" v="214"/>
          <ac:spMkLst>
            <pc:docMk/>
            <pc:sldMk cId="1695214788" sldId="284"/>
            <ac:spMk id="20" creationId="{DFB3CEA1-88D9-42FB-88ED-1E9807FE6596}"/>
          </ac:spMkLst>
        </pc:spChg>
        <pc:spChg chg="add">
          <ac:chgData name="Utilizador Convidado" userId="" providerId="Windows Live" clId="Web-{7E8B342E-42AE-4377-9789-867D96B64B57}" dt="2021-11-08T22:11:14.832" v="214"/>
          <ac:spMkLst>
            <pc:docMk/>
            <pc:sldMk cId="1695214788" sldId="284"/>
            <ac:spMk id="22" creationId="{9A6C928E-4252-4F33-8C34-E50A12A3170B}"/>
          </ac:spMkLst>
        </pc:spChg>
        <pc:picChg chg="add del">
          <ac:chgData name="Utilizador Convidado" userId="" providerId="Windows Live" clId="Web-{7E8B342E-42AE-4377-9789-867D96B64B57}" dt="2021-11-08T21:46:04.237" v="150"/>
          <ac:picMkLst>
            <pc:docMk/>
            <pc:sldMk cId="1695214788" sldId="284"/>
            <ac:picMk id="2" creationId="{2FF518B7-7EA0-4AF1-A181-7077E21FD986}"/>
          </ac:picMkLst>
        </pc:picChg>
        <pc:picChg chg="add del mod">
          <ac:chgData name="Utilizador Convidado" userId="" providerId="Windows Live" clId="Web-{7E8B342E-42AE-4377-9789-867D96B64B57}" dt="2021-11-08T22:11:14.832" v="214"/>
          <ac:picMkLst>
            <pc:docMk/>
            <pc:sldMk cId="1695214788" sldId="284"/>
            <ac:picMk id="3" creationId="{DB423C56-715C-4EE8-BCD0-9F525E6DC85E}"/>
          </ac:picMkLst>
        </pc:picChg>
        <pc:picChg chg="add">
          <ac:chgData name="Utilizador Convidado" userId="" providerId="Windows Live" clId="Web-{7E8B342E-42AE-4377-9789-867D96B64B57}" dt="2021-11-08T22:11:14.832" v="214"/>
          <ac:picMkLst>
            <pc:docMk/>
            <pc:sldMk cId="1695214788" sldId="284"/>
            <ac:picMk id="8" creationId="{C9ECDD5C-152A-4CC7-8333-0F367B3A62EA}"/>
          </ac:picMkLst>
        </pc:picChg>
        <pc:picChg chg="add">
          <ac:chgData name="Utilizador Convidado" userId="" providerId="Windows Live" clId="Web-{7E8B342E-42AE-4377-9789-867D96B64B57}" dt="2021-11-08T22:11:14.832" v="214"/>
          <ac:picMkLst>
            <pc:docMk/>
            <pc:sldMk cId="1695214788" sldId="284"/>
            <ac:picMk id="10" creationId="{7F5C92A3-369B-43F3-BDCE-E560B1B0EC89}"/>
          </ac:picMkLst>
        </pc:picChg>
        <pc:picChg chg="add">
          <ac:chgData name="Utilizador Convidado" userId="" providerId="Windows Live" clId="Web-{7E8B342E-42AE-4377-9789-867D96B64B57}" dt="2021-11-08T22:11:14.832" v="214"/>
          <ac:picMkLst>
            <pc:docMk/>
            <pc:sldMk cId="1695214788" sldId="284"/>
            <ac:picMk id="14" creationId="{915B5014-A7EC-4BA6-9C83-8840CF81DB28}"/>
          </ac:picMkLst>
        </pc:picChg>
        <pc:picChg chg="add">
          <ac:chgData name="Utilizador Convidado" userId="" providerId="Windows Live" clId="Web-{7E8B342E-42AE-4377-9789-867D96B64B57}" dt="2021-11-08T22:11:14.832" v="214"/>
          <ac:picMkLst>
            <pc:docMk/>
            <pc:sldMk cId="1695214788" sldId="284"/>
            <ac:picMk id="16" creationId="{022C43AB-86D7-420D-8AD7-DC0A15FDD0AF}"/>
          </ac:picMkLst>
        </pc:picChg>
      </pc:sldChg>
      <pc:sldChg chg="add del replId">
        <pc:chgData name="Utilizador Convidado" userId="" providerId="Windows Live" clId="Web-{7E8B342E-42AE-4377-9789-867D96B64B57}" dt="2021-11-08T22:00:38.881" v="188"/>
        <pc:sldMkLst>
          <pc:docMk/>
          <pc:sldMk cId="3881333023" sldId="285"/>
        </pc:sldMkLst>
      </pc:sldChg>
      <pc:sldMasterChg chg="del delSldLayout">
        <pc:chgData name="Utilizador Convidado" userId="" providerId="Windows Live" clId="Web-{7E8B342E-42AE-4377-9789-867D96B64B57}" dt="2021-11-08T21:30:31.139" v="79"/>
        <pc:sldMasterMkLst>
          <pc:docMk/>
          <pc:sldMasterMk cId="2233734238" sldId="2147483684"/>
        </pc:sldMasterMkLst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3653577966" sldId="2147483685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2662735591" sldId="2147483686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3079353843" sldId="2147483687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128720810" sldId="2147483688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1185703183" sldId="2147483689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2640819325" sldId="2147483690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4015808688" sldId="2147483691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2879279719" sldId="2147483692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789575269" sldId="2147483693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1457066274" sldId="2147483694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1663706343" sldId="2147483695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3422910548" sldId="2147483696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354960141" sldId="2147483697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264490144" sldId="2147483698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773648120" sldId="2147483699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3306257970" sldId="2147483700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2158399000" sldId="2147483701"/>
          </pc:sldLayoutMkLst>
        </pc:sldLayoutChg>
      </pc:sldMasterChg>
      <pc:sldMasterChg chg="add del addSldLayout delSldLayout modSldLayout">
        <pc:chgData name="Utilizador Convidado" userId="" providerId="Windows Live" clId="Web-{7E8B342E-42AE-4377-9789-867D96B64B57}" dt="2021-11-08T21:30:59.577" v="81"/>
        <pc:sldMasterMkLst>
          <pc:docMk/>
          <pc:sldMasterMk cId="3649900659" sldId="2147483702"/>
        </pc:sldMasterMkLst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772849787" sldId="2147483703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1956059005" sldId="2147483704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1691599983" sldId="2147483705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532696363" sldId="2147483706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2775896473" sldId="2147483707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3306661526" sldId="2147483708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2284172385" sldId="2147483709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1657601487" sldId="2147483710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2911156040" sldId="2147483711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238233613" sldId="2147483712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3901310342" sldId="2147483713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2181693682" sldId="2147483714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393969962" sldId="2147483715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2320825123" sldId="2147483716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3480921297" sldId="2147483717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1337036603" sldId="2147483718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2869857564" sldId="2147483719"/>
          </pc:sldLayoutMkLst>
        </pc:sldLayoutChg>
      </pc:sldMasterChg>
      <pc:sldMasterChg chg="add del addSldLayout delSldLayout modSldLayout">
        <pc:chgData name="Utilizador Convidado" userId="" providerId="Windows Live" clId="Web-{7E8B342E-42AE-4377-9789-867D96B64B57}" dt="2021-11-08T21:31:10.296" v="82"/>
        <pc:sldMasterMkLst>
          <pc:docMk/>
          <pc:sldMasterMk cId="2800820540" sldId="2147483720"/>
        </pc:sldMasterMkLst>
        <pc:sldLayoutChg chg="add del mod replId">
          <pc:chgData name="Utilizador Convidado" userId="" providerId="Windows Live" clId="Web-{7E8B342E-42AE-4377-9789-867D96B64B57}" dt="2021-11-08T21:31:10.296" v="82"/>
          <pc:sldLayoutMkLst>
            <pc:docMk/>
            <pc:sldMasterMk cId="2800820540" sldId="2147483720"/>
            <pc:sldLayoutMk cId="1638120015" sldId="2147483721"/>
          </pc:sldLayoutMkLst>
        </pc:sldLayoutChg>
        <pc:sldLayoutChg chg="add del mod replId">
          <pc:chgData name="Utilizador Convidado" userId="" providerId="Windows Live" clId="Web-{7E8B342E-42AE-4377-9789-867D96B64B57}" dt="2021-11-08T21:31:10.296" v="82"/>
          <pc:sldLayoutMkLst>
            <pc:docMk/>
            <pc:sldMasterMk cId="2800820540" sldId="2147483720"/>
            <pc:sldLayoutMk cId="2789909866" sldId="2147483722"/>
          </pc:sldLayoutMkLst>
        </pc:sldLayoutChg>
        <pc:sldLayoutChg chg="add del mod replId">
          <pc:chgData name="Utilizador Convidado" userId="" providerId="Windows Live" clId="Web-{7E8B342E-42AE-4377-9789-867D96B64B57}" dt="2021-11-08T21:31:10.296" v="82"/>
          <pc:sldLayoutMkLst>
            <pc:docMk/>
            <pc:sldMasterMk cId="2800820540" sldId="2147483720"/>
            <pc:sldLayoutMk cId="1309656592" sldId="2147483723"/>
          </pc:sldLayoutMkLst>
        </pc:sldLayoutChg>
        <pc:sldLayoutChg chg="add del mod replId">
          <pc:chgData name="Utilizador Convidado" userId="" providerId="Windows Live" clId="Web-{7E8B342E-42AE-4377-9789-867D96B64B57}" dt="2021-11-08T21:31:10.296" v="82"/>
          <pc:sldLayoutMkLst>
            <pc:docMk/>
            <pc:sldMasterMk cId="2800820540" sldId="2147483720"/>
            <pc:sldLayoutMk cId="1277072433" sldId="2147483724"/>
          </pc:sldLayoutMkLst>
        </pc:sldLayoutChg>
        <pc:sldLayoutChg chg="add del mod replId">
          <pc:chgData name="Utilizador Convidado" userId="" providerId="Windows Live" clId="Web-{7E8B342E-42AE-4377-9789-867D96B64B57}" dt="2021-11-08T21:31:10.296" v="82"/>
          <pc:sldLayoutMkLst>
            <pc:docMk/>
            <pc:sldMasterMk cId="2800820540" sldId="2147483720"/>
            <pc:sldLayoutMk cId="4011172497" sldId="2147483725"/>
          </pc:sldLayoutMkLst>
        </pc:sldLayoutChg>
        <pc:sldLayoutChg chg="add del mod replId">
          <pc:chgData name="Utilizador Convidado" userId="" providerId="Windows Live" clId="Web-{7E8B342E-42AE-4377-9789-867D96B64B57}" dt="2021-11-08T21:31:10.296" v="82"/>
          <pc:sldLayoutMkLst>
            <pc:docMk/>
            <pc:sldMasterMk cId="2800820540" sldId="2147483720"/>
            <pc:sldLayoutMk cId="2816746409" sldId="2147483726"/>
          </pc:sldLayoutMkLst>
        </pc:sldLayoutChg>
        <pc:sldLayoutChg chg="add del mod replId">
          <pc:chgData name="Utilizador Convidado" userId="" providerId="Windows Live" clId="Web-{7E8B342E-42AE-4377-9789-867D96B64B57}" dt="2021-11-08T21:31:10.296" v="82"/>
          <pc:sldLayoutMkLst>
            <pc:docMk/>
            <pc:sldMasterMk cId="2800820540" sldId="2147483720"/>
            <pc:sldLayoutMk cId="1497424797" sldId="2147483727"/>
          </pc:sldLayoutMkLst>
        </pc:sldLayoutChg>
        <pc:sldLayoutChg chg="add del mod replId">
          <pc:chgData name="Utilizador Convidado" userId="" providerId="Windows Live" clId="Web-{7E8B342E-42AE-4377-9789-867D96B64B57}" dt="2021-11-08T21:31:10.296" v="82"/>
          <pc:sldLayoutMkLst>
            <pc:docMk/>
            <pc:sldMasterMk cId="2800820540" sldId="2147483720"/>
            <pc:sldLayoutMk cId="1223190169" sldId="2147483728"/>
          </pc:sldLayoutMkLst>
        </pc:sldLayoutChg>
        <pc:sldLayoutChg chg="add del mod replId">
          <pc:chgData name="Utilizador Convidado" userId="" providerId="Windows Live" clId="Web-{7E8B342E-42AE-4377-9789-867D96B64B57}" dt="2021-11-08T21:31:10.296" v="82"/>
          <pc:sldLayoutMkLst>
            <pc:docMk/>
            <pc:sldMasterMk cId="2800820540" sldId="2147483720"/>
            <pc:sldLayoutMk cId="4250591139" sldId="2147483729"/>
          </pc:sldLayoutMkLst>
        </pc:sldLayoutChg>
        <pc:sldLayoutChg chg="add del mod replId">
          <pc:chgData name="Utilizador Convidado" userId="" providerId="Windows Live" clId="Web-{7E8B342E-42AE-4377-9789-867D96B64B57}" dt="2021-11-08T21:31:10.296" v="82"/>
          <pc:sldLayoutMkLst>
            <pc:docMk/>
            <pc:sldMasterMk cId="2800820540" sldId="2147483720"/>
            <pc:sldLayoutMk cId="70896024" sldId="2147483730"/>
          </pc:sldLayoutMkLst>
        </pc:sldLayoutChg>
        <pc:sldLayoutChg chg="add del mod replId">
          <pc:chgData name="Utilizador Convidado" userId="" providerId="Windows Live" clId="Web-{7E8B342E-42AE-4377-9789-867D96B64B57}" dt="2021-11-08T21:31:10.296" v="82"/>
          <pc:sldLayoutMkLst>
            <pc:docMk/>
            <pc:sldMasterMk cId="2800820540" sldId="2147483720"/>
            <pc:sldLayoutMk cId="3190946007" sldId="2147483731"/>
          </pc:sldLayoutMkLst>
        </pc:sldLayoutChg>
      </pc:sldMasterChg>
      <pc:sldMasterChg chg="add addSldLayout modSldLayout">
        <pc:chgData name="Utilizador Convidado" userId="" providerId="Windows Live" clId="Web-{7E8B342E-42AE-4377-9789-867D96B64B57}" dt="2021-11-08T21:31:10.296" v="82"/>
        <pc:sldMasterMkLst>
          <pc:docMk/>
          <pc:sldMasterMk cId="304844368" sldId="2147483732"/>
        </pc:sldMasterMkLst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2618204046" sldId="2147483733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3043813140" sldId="2147483734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1942547147" sldId="2147483735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169932099" sldId="2147483736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3514620296" sldId="2147483737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1300385610" sldId="2147483738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162822018" sldId="2147483739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4126053345" sldId="2147483740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3245930492" sldId="2147483741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4023088139" sldId="2147483742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3128185371" sldId="2147483743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2050116578" sldId="2147483744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3979206566" sldId="2147483745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3186718305" sldId="2147483746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592149071" sldId="2147483747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2908949469" sldId="2147483748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2983546370" sldId="2147483749"/>
          </pc:sldLayoutMkLst>
        </pc:sldLayoutChg>
      </pc:sldMasterChg>
    </pc:docChg>
  </pc:docChgLst>
  <pc:docChgLst>
    <pc:chgData name="Guest User" providerId="Windows Live" clId="Web-{D67C7039-0FD6-41EC-8E91-EA0865CC7B33}"/>
    <pc:docChg chg="delSld modSld sldOrd">
      <pc:chgData name="Guest User" userId="" providerId="Windows Live" clId="Web-{D67C7039-0FD6-41EC-8E91-EA0865CC7B33}" dt="2021-11-05T13:55:57.266" v="607"/>
      <pc:docMkLst>
        <pc:docMk/>
      </pc:docMkLst>
      <pc:sldChg chg="addSp delSp modSp mod ord setBg">
        <pc:chgData name="Guest User" userId="" providerId="Windows Live" clId="Web-{D67C7039-0FD6-41EC-8E91-EA0865CC7B33}" dt="2021-11-05T13:27:47.323" v="193"/>
        <pc:sldMkLst>
          <pc:docMk/>
          <pc:sldMk cId="371960150" sldId="256"/>
        </pc:sldMkLst>
        <pc:spChg chg="add mod">
          <ac:chgData name="Guest User" userId="" providerId="Windows Live" clId="Web-{D67C7039-0FD6-41EC-8E91-EA0865CC7B33}" dt="2021-11-05T13:25:33.336" v="190"/>
          <ac:spMkLst>
            <pc:docMk/>
            <pc:sldMk cId="371960150" sldId="256"/>
            <ac:spMk id="2" creationId="{92CA1C66-818E-4D63-A28F-4BFC6FCBF78D}"/>
          </ac:spMkLst>
        </pc:spChg>
        <pc:spChg chg="add del">
          <ac:chgData name="Guest User" userId="" providerId="Windows Live" clId="Web-{D67C7039-0FD6-41EC-8E91-EA0865CC7B33}" dt="2021-11-05T13:25:33.336" v="190"/>
          <ac:spMkLst>
            <pc:docMk/>
            <pc:sldMk cId="371960150" sldId="256"/>
            <ac:spMk id="71" creationId="{AB8C311F-7253-4AED-9701-7FC0708C41C7}"/>
          </ac:spMkLst>
        </pc:spChg>
        <pc:spChg chg="add del">
          <ac:chgData name="Guest User" userId="" providerId="Windows Live" clId="Web-{D67C7039-0FD6-41EC-8E91-EA0865CC7B33}" dt="2021-11-05T13:25:33.336" v="190"/>
          <ac:spMkLst>
            <pc:docMk/>
            <pc:sldMk cId="371960150" sldId="256"/>
            <ac:spMk id="73" creationId="{FD073016-B734-483B-8953-5BADEE145112}"/>
          </ac:spMkLst>
        </pc:spChg>
        <pc:spChg chg="add del">
          <ac:chgData name="Guest User" userId="" providerId="Windows Live" clId="Web-{D67C7039-0FD6-41EC-8E91-EA0865CC7B33}" dt="2021-11-05T13:25:33.336" v="190"/>
          <ac:spMkLst>
            <pc:docMk/>
            <pc:sldMk cId="371960150" sldId="256"/>
            <ac:spMk id="75" creationId="{90A7EAB6-59D3-4325-8DE6-E0CA4009CE53}"/>
          </ac:spMkLst>
        </pc:spChg>
        <pc:spChg chg="add del">
          <ac:chgData name="Guest User" userId="" providerId="Windows Live" clId="Web-{D67C7039-0FD6-41EC-8E91-EA0865CC7B33}" dt="2021-11-05T13:25:33.336" v="190"/>
          <ac:spMkLst>
            <pc:docMk/>
            <pc:sldMk cId="371960150" sldId="256"/>
            <ac:spMk id="77" creationId="{A8D57A06-A426-446D-B02C-A2DC6B62E45E}"/>
          </ac:spMkLst>
        </pc:spChg>
        <pc:spChg chg="add">
          <ac:chgData name="Guest User" userId="" providerId="Windows Live" clId="Web-{D67C7039-0FD6-41EC-8E91-EA0865CC7B33}" dt="2021-11-05T13:25:33.336" v="190"/>
          <ac:spMkLst>
            <pc:docMk/>
            <pc:sldMk cId="371960150" sldId="256"/>
            <ac:spMk id="137" creationId="{A8384FB5-9ADC-4DDC-881B-597D56F5B15D}"/>
          </ac:spMkLst>
        </pc:spChg>
        <pc:spChg chg="add">
          <ac:chgData name="Guest User" userId="" providerId="Windows Live" clId="Web-{D67C7039-0FD6-41EC-8E91-EA0865CC7B33}" dt="2021-11-05T13:25:33.336" v="190"/>
          <ac:spMkLst>
            <pc:docMk/>
            <pc:sldMk cId="371960150" sldId="256"/>
            <ac:spMk id="139" creationId="{91E5A9A7-95C6-4F4F-B00E-C82E07FE62EF}"/>
          </ac:spMkLst>
        </pc:spChg>
        <pc:spChg chg="add">
          <ac:chgData name="Guest User" userId="" providerId="Windows Live" clId="Web-{D67C7039-0FD6-41EC-8E91-EA0865CC7B33}" dt="2021-11-05T13:25:33.336" v="190"/>
          <ac:spMkLst>
            <pc:docMk/>
            <pc:sldMk cId="371960150" sldId="256"/>
            <ac:spMk id="141" creationId="{D07DD2DE-F619-49DD-B5E7-03A290FF4ED1}"/>
          </ac:spMkLst>
        </pc:spChg>
        <pc:spChg chg="add">
          <ac:chgData name="Guest User" userId="" providerId="Windows Live" clId="Web-{D67C7039-0FD6-41EC-8E91-EA0865CC7B33}" dt="2021-11-05T13:25:33.336" v="190"/>
          <ac:spMkLst>
            <pc:docMk/>
            <pc:sldMk cId="371960150" sldId="256"/>
            <ac:spMk id="143" creationId="{85149191-5F60-4A28-AAFF-039F96B0F3EC}"/>
          </ac:spMkLst>
        </pc:spChg>
        <pc:spChg chg="add">
          <ac:chgData name="Guest User" userId="" providerId="Windows Live" clId="Web-{D67C7039-0FD6-41EC-8E91-EA0865CC7B33}" dt="2021-11-05T13:25:33.336" v="190"/>
          <ac:spMkLst>
            <pc:docMk/>
            <pc:sldMk cId="371960150" sldId="256"/>
            <ac:spMk id="145" creationId="{F8260ED5-17F7-4158-B241-D51DD4CF1B7E}"/>
          </ac:spMkLst>
        </pc:spChg>
        <pc:picChg chg="add del mod">
          <ac:chgData name="Guest User" userId="" providerId="Windows Live" clId="Web-{D67C7039-0FD6-41EC-8E91-EA0865CC7B33}" dt="2021-11-05T13:13:20.258" v="20"/>
          <ac:picMkLst>
            <pc:docMk/>
            <pc:sldMk cId="371960150" sldId="256"/>
            <ac:picMk id="1026" creationId="{692800DE-ED9E-4EEA-9FC2-4E21BA3E046F}"/>
          </ac:picMkLst>
        </pc:picChg>
        <pc:picChg chg="mod ord">
          <ac:chgData name="Guest User" userId="" providerId="Windows Live" clId="Web-{D67C7039-0FD6-41EC-8E91-EA0865CC7B33}" dt="2021-11-05T13:25:33.336" v="190"/>
          <ac:picMkLst>
            <pc:docMk/>
            <pc:sldMk cId="371960150" sldId="256"/>
            <ac:picMk id="1028" creationId="{3E3ACAEB-C0C0-4A16-BEEB-8CA217D47D7E}"/>
          </ac:picMkLst>
        </pc:picChg>
      </pc:sldChg>
      <pc:sldChg chg="addSp delSp modSp mod ord setBg">
        <pc:chgData name="Guest User" userId="" providerId="Windows Live" clId="Web-{D67C7039-0FD6-41EC-8E91-EA0865CC7B33}" dt="2021-11-05T13:27:52.760" v="194"/>
        <pc:sldMkLst>
          <pc:docMk/>
          <pc:sldMk cId="685287773" sldId="258"/>
        </pc:sldMkLst>
        <pc:spChg chg="add del">
          <ac:chgData name="Guest User" userId="" providerId="Windows Live" clId="Web-{D67C7039-0FD6-41EC-8E91-EA0865CC7B33}" dt="2021-11-05T13:13:01.898" v="11"/>
          <ac:spMkLst>
            <pc:docMk/>
            <pc:sldMk cId="685287773" sldId="258"/>
            <ac:spMk id="71" creationId="{AB8C311F-7253-4AED-9701-7FC0708C41C7}"/>
          </ac:spMkLst>
        </pc:spChg>
        <pc:spChg chg="add del">
          <ac:chgData name="Guest User" userId="" providerId="Windows Live" clId="Web-{D67C7039-0FD6-41EC-8E91-EA0865CC7B33}" dt="2021-11-05T13:13:01.898" v="11"/>
          <ac:spMkLst>
            <pc:docMk/>
            <pc:sldMk cId="685287773" sldId="258"/>
            <ac:spMk id="73" creationId="{E2384209-CB15-4CDF-9D31-C44FD9A3F20D}"/>
          </ac:spMkLst>
        </pc:spChg>
        <pc:spChg chg="add del">
          <ac:chgData name="Guest User" userId="" providerId="Windows Live" clId="Web-{D67C7039-0FD6-41EC-8E91-EA0865CC7B33}" dt="2021-11-05T13:13:01.898" v="11"/>
          <ac:spMkLst>
            <pc:docMk/>
            <pc:sldMk cId="685287773" sldId="258"/>
            <ac:spMk id="75" creationId="{2633B3B5-CC90-43F0-8714-D31D1F3F0209}"/>
          </ac:spMkLst>
        </pc:spChg>
        <pc:spChg chg="add del">
          <ac:chgData name="Guest User" userId="" providerId="Windows Live" clId="Web-{D67C7039-0FD6-41EC-8E91-EA0865CC7B33}" dt="2021-11-05T13:13:01.898" v="11"/>
          <ac:spMkLst>
            <pc:docMk/>
            <pc:sldMk cId="685287773" sldId="258"/>
            <ac:spMk id="77" creationId="{A8D57A06-A426-446D-B02C-A2DC6B62E45E}"/>
          </ac:spMkLst>
        </pc:spChg>
        <pc:spChg chg="add del">
          <ac:chgData name="Guest User" userId="" providerId="Windows Live" clId="Web-{D67C7039-0FD6-41EC-8E91-EA0865CC7B33}" dt="2021-11-05T13:13:10.460" v="17"/>
          <ac:spMkLst>
            <pc:docMk/>
            <pc:sldMk cId="685287773" sldId="258"/>
            <ac:spMk id="2052" creationId="{42A4FC2C-047E-45A5-965D-8E1E3BF09BC6}"/>
          </ac:spMkLst>
        </pc:spChg>
        <pc:picChg chg="mod">
          <ac:chgData name="Guest User" userId="" providerId="Windows Live" clId="Web-{D67C7039-0FD6-41EC-8E91-EA0865CC7B33}" dt="2021-11-05T13:13:10.460" v="17"/>
          <ac:picMkLst>
            <pc:docMk/>
            <pc:sldMk cId="685287773" sldId="258"/>
            <ac:picMk id="2050" creationId="{E67F2983-526B-492F-BD24-0937C0BE453D}"/>
          </ac:picMkLst>
        </pc:picChg>
      </pc:sldChg>
      <pc:sldChg chg="addSp modSp mod setBg addAnim">
        <pc:chgData name="Guest User" userId="" providerId="Windows Live" clId="Web-{D67C7039-0FD6-41EC-8E91-EA0865CC7B33}" dt="2021-11-05T13:10:49.723" v="5"/>
        <pc:sldMkLst>
          <pc:docMk/>
          <pc:sldMk cId="2267186082" sldId="259"/>
        </pc:sldMkLst>
        <pc:spChg chg="mod">
          <ac:chgData name="Guest User" userId="" providerId="Windows Live" clId="Web-{D67C7039-0FD6-41EC-8E91-EA0865CC7B33}" dt="2021-11-05T13:10:49.723" v="4"/>
          <ac:spMkLst>
            <pc:docMk/>
            <pc:sldMk cId="2267186082" sldId="259"/>
            <ac:spMk id="2" creationId="{AAE31083-86EE-4A91-AF98-240194A1779A}"/>
          </ac:spMkLst>
        </pc:spChg>
        <pc:spChg chg="mod">
          <ac:chgData name="Guest User" userId="" providerId="Windows Live" clId="Web-{D67C7039-0FD6-41EC-8E91-EA0865CC7B33}" dt="2021-11-05T13:10:49.723" v="4"/>
          <ac:spMkLst>
            <pc:docMk/>
            <pc:sldMk cId="2267186082" sldId="259"/>
            <ac:spMk id="3" creationId="{7C206D29-0889-4B18-A747-868A5579CB6D}"/>
          </ac:spMkLst>
        </pc:spChg>
        <pc:spChg chg="add">
          <ac:chgData name="Guest User" userId="" providerId="Windows Live" clId="Web-{D67C7039-0FD6-41EC-8E91-EA0865CC7B33}" dt="2021-11-05T13:10:49.723" v="4"/>
          <ac:spMkLst>
            <pc:docMk/>
            <pc:sldMk cId="2267186082" sldId="259"/>
            <ac:spMk id="8" creationId="{6F5A5072-7B47-4D32-B52A-4EBBF590B8A5}"/>
          </ac:spMkLst>
        </pc:spChg>
        <pc:spChg chg="add">
          <ac:chgData name="Guest User" userId="" providerId="Windows Live" clId="Web-{D67C7039-0FD6-41EC-8E91-EA0865CC7B33}" dt="2021-11-05T13:10:49.723" v="4"/>
          <ac:spMkLst>
            <pc:docMk/>
            <pc:sldMk cId="2267186082" sldId="259"/>
            <ac:spMk id="10" creationId="{9715DAF0-AE1B-46C9-8A6B-DB2AA05AB91D}"/>
          </ac:spMkLst>
        </pc:spChg>
        <pc:spChg chg="add">
          <ac:chgData name="Guest User" userId="" providerId="Windows Live" clId="Web-{D67C7039-0FD6-41EC-8E91-EA0865CC7B33}" dt="2021-11-05T13:10:49.723" v="4"/>
          <ac:spMkLst>
            <pc:docMk/>
            <pc:sldMk cId="2267186082" sldId="259"/>
            <ac:spMk id="12" creationId="{6016219D-510E-4184-9090-6D5578A87BD1}"/>
          </ac:spMkLst>
        </pc:spChg>
        <pc:spChg chg="add">
          <ac:chgData name="Guest User" userId="" providerId="Windows Live" clId="Web-{D67C7039-0FD6-41EC-8E91-EA0865CC7B33}" dt="2021-11-05T13:10:49.723" v="4"/>
          <ac:spMkLst>
            <pc:docMk/>
            <pc:sldMk cId="2267186082" sldId="259"/>
            <ac:spMk id="14" creationId="{AFF4A713-7B75-4B21-90D7-5AB19547C728}"/>
          </ac:spMkLst>
        </pc:spChg>
        <pc:spChg chg="add">
          <ac:chgData name="Guest User" userId="" providerId="Windows Live" clId="Web-{D67C7039-0FD6-41EC-8E91-EA0865CC7B33}" dt="2021-11-05T13:10:49.723" v="4"/>
          <ac:spMkLst>
            <pc:docMk/>
            <pc:sldMk cId="2267186082" sldId="259"/>
            <ac:spMk id="16" creationId="{DC631C0B-6DA6-4E57-8231-CE32B3434A7E}"/>
          </ac:spMkLst>
        </pc:spChg>
        <pc:spChg chg="add">
          <ac:chgData name="Guest User" userId="" providerId="Windows Live" clId="Web-{D67C7039-0FD6-41EC-8E91-EA0865CC7B33}" dt="2021-11-05T13:10:49.723" v="4"/>
          <ac:spMkLst>
            <pc:docMk/>
            <pc:sldMk cId="2267186082" sldId="259"/>
            <ac:spMk id="18" creationId="{C29501E6-A978-4A61-9689-9085AF97A53A}"/>
          </ac:spMkLst>
        </pc:spChg>
      </pc:sldChg>
      <pc:sldChg chg="addSp delSp modSp mod ord setBg setClrOvrMap">
        <pc:chgData name="Guest User" userId="" providerId="Windows Live" clId="Web-{D67C7039-0FD6-41EC-8E91-EA0865CC7B33}" dt="2021-11-05T13:43:21.437" v="438"/>
        <pc:sldMkLst>
          <pc:docMk/>
          <pc:sldMk cId="1488488453" sldId="260"/>
        </pc:sldMkLst>
        <pc:spChg chg="add mod ord">
          <ac:chgData name="Guest User" userId="" providerId="Windows Live" clId="Web-{D67C7039-0FD6-41EC-8E91-EA0865CC7B33}" dt="2021-11-05T13:38:37.368" v="413"/>
          <ac:spMkLst>
            <pc:docMk/>
            <pc:sldMk cId="1488488453" sldId="260"/>
            <ac:spMk id="2" creationId="{A15D6AAF-1C4A-43A6-81F1-D7BD0895DBFD}"/>
          </ac:spMkLst>
        </pc:spChg>
        <pc:spChg chg="add del">
          <ac:chgData name="Guest User" userId="" providerId="Windows Live" clId="Web-{D67C7039-0FD6-41EC-8E91-EA0865CC7B33}" dt="2021-11-05T13:23:12.332" v="134"/>
          <ac:spMkLst>
            <pc:docMk/>
            <pc:sldMk cId="1488488453" sldId="260"/>
            <ac:spMk id="71" creationId="{3CD9DF72-87A3-404E-A828-84CBF11A8303}"/>
          </ac:spMkLst>
        </pc:spChg>
        <pc:spChg chg="add del">
          <ac:chgData name="Guest User" userId="" providerId="Windows Live" clId="Web-{D67C7039-0FD6-41EC-8E91-EA0865CC7B33}" dt="2021-11-05T13:38:37.368" v="413"/>
          <ac:spMkLst>
            <pc:docMk/>
            <pc:sldMk cId="1488488453" sldId="260"/>
            <ac:spMk id="75" creationId="{6753252F-4873-4F63-801D-CC719279A7D5}"/>
          </ac:spMkLst>
        </pc:spChg>
        <pc:spChg chg="add del">
          <ac:chgData name="Guest User" userId="" providerId="Windows Live" clId="Web-{D67C7039-0FD6-41EC-8E91-EA0865CC7B33}" dt="2021-11-05T13:38:37.368" v="413"/>
          <ac:spMkLst>
            <pc:docMk/>
            <pc:sldMk cId="1488488453" sldId="260"/>
            <ac:spMk id="77" creationId="{047C8CCB-F95D-4249-92DD-651249D3535A}"/>
          </ac:spMkLst>
        </pc:spChg>
        <pc:spChg chg="add">
          <ac:chgData name="Guest User" userId="" providerId="Windows Live" clId="Web-{D67C7039-0FD6-41EC-8E91-EA0865CC7B33}" dt="2021-11-05T13:38:37.368" v="413"/>
          <ac:spMkLst>
            <pc:docMk/>
            <pc:sldMk cId="1488488453" sldId="260"/>
            <ac:spMk id="135" creationId="{0DE6A193-4755-479A-BC6F-A7EBCA73BE1A}"/>
          </ac:spMkLst>
        </pc:spChg>
        <pc:spChg chg="add">
          <ac:chgData name="Guest User" userId="" providerId="Windows Live" clId="Web-{D67C7039-0FD6-41EC-8E91-EA0865CC7B33}" dt="2021-11-05T13:38:37.368" v="413"/>
          <ac:spMkLst>
            <pc:docMk/>
            <pc:sldMk cId="1488488453" sldId="260"/>
            <ac:spMk id="137" creationId="{5A55B759-31A7-423C-9BC2-A8BC09FE98B9}"/>
          </ac:spMkLst>
        </pc:spChg>
        <pc:spChg chg="add">
          <ac:chgData name="Guest User" userId="" providerId="Windows Live" clId="Web-{D67C7039-0FD6-41EC-8E91-EA0865CC7B33}" dt="2021-11-05T13:38:37.368" v="413"/>
          <ac:spMkLst>
            <pc:docMk/>
            <pc:sldMk cId="1488488453" sldId="260"/>
            <ac:spMk id="139" creationId="{F78796AF-79A0-47AC-BEFD-BFFC00F968C4}"/>
          </ac:spMkLst>
        </pc:spChg>
        <pc:spChg chg="add del">
          <ac:chgData name="Guest User" userId="" providerId="Windows Live" clId="Web-{D67C7039-0FD6-41EC-8E91-EA0865CC7B33}" dt="2021-11-05T13:23:21.161" v="136"/>
          <ac:spMkLst>
            <pc:docMk/>
            <pc:sldMk cId="1488488453" sldId="260"/>
            <ac:spMk id="4100" creationId="{B95B9BA8-1D69-4796-85F5-B6D0BD52354B}"/>
          </ac:spMkLst>
        </pc:spChg>
        <pc:spChg chg="add del">
          <ac:chgData name="Guest User" userId="" providerId="Windows Live" clId="Web-{D67C7039-0FD6-41EC-8E91-EA0865CC7B33}" dt="2021-11-05T13:23:55.990" v="147"/>
          <ac:spMkLst>
            <pc:docMk/>
            <pc:sldMk cId="1488488453" sldId="260"/>
            <ac:spMk id="4102" creationId="{42A5316D-ED2F-4F89-B4B4-8D9240B1A348}"/>
          </ac:spMkLst>
        </pc:spChg>
        <pc:grpChg chg="add del">
          <ac:chgData name="Guest User" userId="" providerId="Windows Live" clId="Web-{D67C7039-0FD6-41EC-8E91-EA0865CC7B33}" dt="2021-11-05T13:23:21.161" v="136"/>
          <ac:grpSpMkLst>
            <pc:docMk/>
            <pc:sldMk cId="1488488453" sldId="260"/>
            <ac:grpSpMk id="4101" creationId="{D44E3F87-3D58-4B03-86B2-15A5C5B9C964}"/>
          </ac:grpSpMkLst>
        </pc:grpChg>
        <pc:picChg chg="mod ord">
          <ac:chgData name="Guest User" userId="" providerId="Windows Live" clId="Web-{D67C7039-0FD6-41EC-8E91-EA0865CC7B33}" dt="2021-11-05T13:38:45.712" v="415" actId="1076"/>
          <ac:picMkLst>
            <pc:docMk/>
            <pc:sldMk cId="1488488453" sldId="260"/>
            <ac:picMk id="4098" creationId="{4F827620-1EBC-42CC-AF95-39115C694CD8}"/>
          </ac:picMkLst>
        </pc:picChg>
        <pc:cxnChg chg="add del">
          <ac:chgData name="Guest User" userId="" providerId="Windows Live" clId="Web-{D67C7039-0FD6-41EC-8E91-EA0865CC7B33}" dt="2021-11-05T13:23:12.332" v="134"/>
          <ac:cxnSpMkLst>
            <pc:docMk/>
            <pc:sldMk cId="1488488453" sldId="260"/>
            <ac:cxnSpMk id="73" creationId="{20E3A342-4D61-4E3F-AF90-1AB42AEB96CC}"/>
          </ac:cxnSpMkLst>
        </pc:cxnChg>
      </pc:sldChg>
      <pc:sldChg chg="del">
        <pc:chgData name="Guest User" userId="" providerId="Windows Live" clId="Web-{D67C7039-0FD6-41EC-8E91-EA0865CC7B33}" dt="2021-11-05T13:20:13.985" v="76"/>
        <pc:sldMkLst>
          <pc:docMk/>
          <pc:sldMk cId="3874042146" sldId="261"/>
        </pc:sldMkLst>
      </pc:sldChg>
      <pc:sldChg chg="addSp modSp mod setBg">
        <pc:chgData name="Guest User" userId="" providerId="Windows Live" clId="Web-{D67C7039-0FD6-41EC-8E91-EA0865CC7B33}" dt="2021-11-05T13:41:34.028" v="427" actId="1076"/>
        <pc:sldMkLst>
          <pc:docMk/>
          <pc:sldMk cId="4223583060" sldId="262"/>
        </pc:sldMkLst>
        <pc:spChg chg="add mod">
          <ac:chgData name="Guest User" userId="" providerId="Windows Live" clId="Web-{D67C7039-0FD6-41EC-8E91-EA0865CC7B33}" dt="2021-11-05T13:41:34.028" v="427" actId="1076"/>
          <ac:spMkLst>
            <pc:docMk/>
            <pc:sldMk cId="4223583060" sldId="262"/>
            <ac:spMk id="2" creationId="{6A334999-B1B6-4E58-9FB0-2B42E17E203D}"/>
          </ac:spMkLst>
        </pc:spChg>
        <pc:spChg chg="add mod">
          <ac:chgData name="Guest User" userId="" providerId="Windows Live" clId="Web-{D67C7039-0FD6-41EC-8E91-EA0865CC7B33}" dt="2021-11-05T13:21:27.627" v="103" actId="1076"/>
          <ac:spMkLst>
            <pc:docMk/>
            <pc:sldMk cId="4223583060" sldId="262"/>
            <ac:spMk id="3" creationId="{E6AA6B2B-CE16-450C-9AD3-9BC86F449FAD}"/>
          </ac:spMkLst>
        </pc:spChg>
        <pc:spChg chg="add">
          <ac:chgData name="Guest User" userId="" providerId="Windows Live" clId="Web-{D67C7039-0FD6-41EC-8E91-EA0865CC7B33}" dt="2021-11-05T13:20:50.611" v="91"/>
          <ac:spMkLst>
            <pc:docMk/>
            <pc:sldMk cId="4223583060" sldId="262"/>
            <ac:spMk id="71" creationId="{C232B152-3720-4D3B-97ED-45CE5483F16F}"/>
          </ac:spMkLst>
        </pc:spChg>
        <pc:spChg chg="add">
          <ac:chgData name="Guest User" userId="" providerId="Windows Live" clId="Web-{D67C7039-0FD6-41EC-8E91-EA0865CC7B33}" dt="2021-11-05T13:20:50.611" v="91"/>
          <ac:spMkLst>
            <pc:docMk/>
            <pc:sldMk cId="4223583060" sldId="262"/>
            <ac:spMk id="73" creationId="{11BAB570-FF10-4E96-8A3F-FA9804702B89}"/>
          </ac:spMkLst>
        </pc:spChg>
        <pc:spChg chg="add">
          <ac:chgData name="Guest User" userId="" providerId="Windows Live" clId="Web-{D67C7039-0FD6-41EC-8E91-EA0865CC7B33}" dt="2021-11-05T13:20:50.611" v="91"/>
          <ac:spMkLst>
            <pc:docMk/>
            <pc:sldMk cId="4223583060" sldId="262"/>
            <ac:spMk id="75" creationId="{4B9FAFB2-BEB5-4848-8018-BCAD99E2E1AA}"/>
          </ac:spMkLst>
        </pc:spChg>
        <pc:picChg chg="mod ord">
          <ac:chgData name="Guest User" userId="" providerId="Windows Live" clId="Web-{D67C7039-0FD6-41EC-8E91-EA0865CC7B33}" dt="2021-11-05T13:21:15.518" v="99" actId="1076"/>
          <ac:picMkLst>
            <pc:docMk/>
            <pc:sldMk cId="4223583060" sldId="262"/>
            <ac:picMk id="5122" creationId="{18866787-F281-44F6-A27E-15A979289941}"/>
          </ac:picMkLst>
        </pc:picChg>
      </pc:sldChg>
      <pc:sldChg chg="del">
        <pc:chgData name="Guest User" userId="" providerId="Windows Live" clId="Web-{D67C7039-0FD6-41EC-8E91-EA0865CC7B33}" dt="2021-11-05T13:19:08.077" v="59"/>
        <pc:sldMkLst>
          <pc:docMk/>
          <pc:sldMk cId="313502795" sldId="263"/>
        </pc:sldMkLst>
      </pc:sldChg>
      <pc:sldChg chg="addSp modSp mod setBg setClrOvrMap">
        <pc:chgData name="Guest User" userId="" providerId="Windows Live" clId="Web-{D67C7039-0FD6-41EC-8E91-EA0865CC7B33}" dt="2021-11-05T13:30:22.467" v="196" actId="1076"/>
        <pc:sldMkLst>
          <pc:docMk/>
          <pc:sldMk cId="1002362238" sldId="264"/>
        </pc:sldMkLst>
        <pc:spChg chg="mod">
          <ac:chgData name="Guest User" userId="" providerId="Windows Live" clId="Web-{D67C7039-0FD6-41EC-8E91-EA0865CC7B33}" dt="2021-11-05T13:10:29.832" v="3"/>
          <ac:spMkLst>
            <pc:docMk/>
            <pc:sldMk cId="1002362238" sldId="264"/>
            <ac:spMk id="2" creationId="{0F7284FF-84C7-45D5-A166-A79BD9EF1D3C}"/>
          </ac:spMkLst>
        </pc:spChg>
        <pc:spChg chg="mod">
          <ac:chgData name="Guest User" userId="" providerId="Windows Live" clId="Web-{D67C7039-0FD6-41EC-8E91-EA0865CC7B33}" dt="2021-11-05T13:10:29.832" v="3"/>
          <ac:spMkLst>
            <pc:docMk/>
            <pc:sldMk cId="1002362238" sldId="264"/>
            <ac:spMk id="3" creationId="{B2E5CE3F-C5AB-4BB1-8035-C2C945217F7B}"/>
          </ac:spMkLst>
        </pc:spChg>
        <pc:spChg chg="add">
          <ac:chgData name="Guest User" userId="" providerId="Windows Live" clId="Web-{D67C7039-0FD6-41EC-8E91-EA0865CC7B33}" dt="2021-11-05T13:10:29.832" v="3"/>
          <ac:spMkLst>
            <pc:docMk/>
            <pc:sldMk cId="1002362238" sldId="264"/>
            <ac:spMk id="8" creationId="{EA67B5B4-3A24-436E-B663-1B2EBFF8A0CD}"/>
          </ac:spMkLst>
        </pc:spChg>
        <pc:spChg chg="add">
          <ac:chgData name="Guest User" userId="" providerId="Windows Live" clId="Web-{D67C7039-0FD6-41EC-8E91-EA0865CC7B33}" dt="2021-11-05T13:10:29.832" v="3"/>
          <ac:spMkLst>
            <pc:docMk/>
            <pc:sldMk cId="1002362238" sldId="264"/>
            <ac:spMk id="10" creationId="{987FDF89-C993-41F4-A1B8-DBAFF16008A9}"/>
          </ac:spMkLst>
        </pc:spChg>
        <pc:spChg chg="add">
          <ac:chgData name="Guest User" userId="" providerId="Windows Live" clId="Web-{D67C7039-0FD6-41EC-8E91-EA0865CC7B33}" dt="2021-11-05T13:10:29.832" v="3"/>
          <ac:spMkLst>
            <pc:docMk/>
            <pc:sldMk cId="1002362238" sldId="264"/>
            <ac:spMk id="12" creationId="{64E585EA-75FD-4025-8270-F66A58A15CDA}"/>
          </ac:spMkLst>
        </pc:spChg>
        <pc:picChg chg="mod">
          <ac:chgData name="Guest User" userId="" providerId="Windows Live" clId="Web-{D67C7039-0FD6-41EC-8E91-EA0865CC7B33}" dt="2021-11-05T13:30:22.467" v="196" actId="1076"/>
          <ac:picMkLst>
            <pc:docMk/>
            <pc:sldMk cId="1002362238" sldId="264"/>
            <ac:picMk id="5" creationId="{BC4AE2B7-CE0F-4E14-877A-1B2C621E835E}"/>
          </ac:picMkLst>
        </pc:picChg>
      </pc:sldChg>
      <pc:sldChg chg="addSp delSp modSp mod ord setBg setClrOvrMap">
        <pc:chgData name="Guest User" userId="" providerId="Windows Live" clId="Web-{D67C7039-0FD6-41EC-8E91-EA0865CC7B33}" dt="2021-11-05T13:39:50.636" v="418"/>
        <pc:sldMkLst>
          <pc:docMk/>
          <pc:sldMk cId="467329700" sldId="265"/>
        </pc:sldMkLst>
        <pc:spChg chg="mod">
          <ac:chgData name="Guest User" userId="" providerId="Windows Live" clId="Web-{D67C7039-0FD6-41EC-8E91-EA0865CC7B33}" dt="2021-11-05T13:34:03.737" v="318"/>
          <ac:spMkLst>
            <pc:docMk/>
            <pc:sldMk cId="467329700" sldId="265"/>
            <ac:spMk id="2" creationId="{2CB88863-FB63-4A3E-8214-5A29F0F00072}"/>
          </ac:spMkLst>
        </pc:spChg>
        <pc:spChg chg="mod">
          <ac:chgData name="Guest User" userId="" providerId="Windows Live" clId="Web-{D67C7039-0FD6-41EC-8E91-EA0865CC7B33}" dt="2021-11-05T13:36:36.944" v="412" actId="1076"/>
          <ac:spMkLst>
            <pc:docMk/>
            <pc:sldMk cId="467329700" sldId="265"/>
            <ac:spMk id="3" creationId="{1B900397-9633-4D19-885D-C984DFDB22DE}"/>
          </ac:spMkLst>
        </pc:spChg>
        <pc:spChg chg="add del">
          <ac:chgData name="Guest User" userId="" providerId="Windows Live" clId="Web-{D67C7039-0FD6-41EC-8E91-EA0865CC7B33}" dt="2021-11-05T13:34:03.737" v="318"/>
          <ac:spMkLst>
            <pc:docMk/>
            <pc:sldMk cId="467329700" sldId="265"/>
            <ac:spMk id="8" creationId="{1B15ED52-F352-441B-82BF-E0EA34836D08}"/>
          </ac:spMkLst>
        </pc:spChg>
        <pc:spChg chg="add del">
          <ac:chgData name="Guest User" userId="" providerId="Windows Live" clId="Web-{D67C7039-0FD6-41EC-8E91-EA0865CC7B33}" dt="2021-11-05T13:34:03.737" v="318"/>
          <ac:spMkLst>
            <pc:docMk/>
            <pc:sldMk cId="467329700" sldId="265"/>
            <ac:spMk id="10" creationId="{3B2E3793-BFE6-45A2-9B7B-E18844431C99}"/>
          </ac:spMkLst>
        </pc:spChg>
        <pc:spChg chg="add del">
          <ac:chgData name="Guest User" userId="" providerId="Windows Live" clId="Web-{D67C7039-0FD6-41EC-8E91-EA0865CC7B33}" dt="2021-11-05T13:34:03.737" v="318"/>
          <ac:spMkLst>
            <pc:docMk/>
            <pc:sldMk cId="467329700" sldId="265"/>
            <ac:spMk id="12" creationId="{BC4C4868-CB8F-4AF9-9CDB-8108F2C19B67}"/>
          </ac:spMkLst>
        </pc:spChg>
        <pc:spChg chg="add del">
          <ac:chgData name="Guest User" userId="" providerId="Windows Live" clId="Web-{D67C7039-0FD6-41EC-8E91-EA0865CC7B33}" dt="2021-11-05T13:34:03.737" v="318"/>
          <ac:spMkLst>
            <pc:docMk/>
            <pc:sldMk cId="467329700" sldId="265"/>
            <ac:spMk id="14" creationId="{375E0459-6403-40CD-989D-56A4407CA12E}"/>
          </ac:spMkLst>
        </pc:spChg>
        <pc:spChg chg="add del">
          <ac:chgData name="Guest User" userId="" providerId="Windows Live" clId="Web-{D67C7039-0FD6-41EC-8E91-EA0865CC7B33}" dt="2021-11-05T13:34:03.737" v="318"/>
          <ac:spMkLst>
            <pc:docMk/>
            <pc:sldMk cId="467329700" sldId="265"/>
            <ac:spMk id="16" creationId="{53E5B1A8-3AC9-4BD1-9BBC-78CA94F2D1BA}"/>
          </ac:spMkLst>
        </pc:spChg>
        <pc:spChg chg="add">
          <ac:chgData name="Guest User" userId="" providerId="Windows Live" clId="Web-{D67C7039-0FD6-41EC-8E91-EA0865CC7B33}" dt="2021-11-05T13:34:03.737" v="318"/>
          <ac:spMkLst>
            <pc:docMk/>
            <pc:sldMk cId="467329700" sldId="265"/>
            <ac:spMk id="22" creationId="{C5E6CFF1-2F42-4E10-9A97-F116F46F53FE}"/>
          </ac:spMkLst>
        </pc:spChg>
        <pc:picChg chg="add mod">
          <ac:chgData name="Guest User" userId="" providerId="Windows Live" clId="Web-{D67C7039-0FD6-41EC-8E91-EA0865CC7B33}" dt="2021-11-05T13:35:55.630" v="397" actId="1076"/>
          <ac:picMkLst>
            <pc:docMk/>
            <pc:sldMk cId="467329700" sldId="265"/>
            <ac:picMk id="18" creationId="{B0ECDCB3-4694-4257-846E-33A9520E7386}"/>
          </ac:picMkLst>
        </pc:picChg>
        <pc:cxnChg chg="add">
          <ac:chgData name="Guest User" userId="" providerId="Windows Live" clId="Web-{D67C7039-0FD6-41EC-8E91-EA0865CC7B33}" dt="2021-11-05T13:34:03.737" v="318"/>
          <ac:cxnSpMkLst>
            <pc:docMk/>
            <pc:sldMk cId="467329700" sldId="265"/>
            <ac:cxnSpMk id="24" creationId="{67182200-4859-4C8D-BCBB-55B245C28BA3}"/>
          </ac:cxnSpMkLst>
        </pc:cxnChg>
      </pc:sldChg>
      <pc:sldChg chg="addSp delSp modSp mod setBg">
        <pc:chgData name="Guest User" userId="" providerId="Windows Live" clId="Web-{D67C7039-0FD6-41EC-8E91-EA0865CC7B33}" dt="2021-11-05T13:55:57.266" v="607"/>
        <pc:sldMkLst>
          <pc:docMk/>
          <pc:sldMk cId="1950459180" sldId="266"/>
        </pc:sldMkLst>
        <pc:spChg chg="mod ord">
          <ac:chgData name="Guest User" userId="" providerId="Windows Live" clId="Web-{D67C7039-0FD6-41EC-8E91-EA0865CC7B33}" dt="2021-11-05T13:55:57.266" v="607"/>
          <ac:spMkLst>
            <pc:docMk/>
            <pc:sldMk cId="1950459180" sldId="266"/>
            <ac:spMk id="2" creationId="{54369FCB-5242-489E-9F75-E0527AF28D6D}"/>
          </ac:spMkLst>
        </pc:spChg>
        <pc:spChg chg="del">
          <ac:chgData name="Guest User" userId="" providerId="Windows Live" clId="Web-{D67C7039-0FD6-41EC-8E91-EA0865CC7B33}" dt="2021-11-05T13:15:13.151" v="24"/>
          <ac:spMkLst>
            <pc:docMk/>
            <pc:sldMk cId="1950459180" sldId="266"/>
            <ac:spMk id="3" creationId="{15846283-9BBE-40CA-8F8B-CFD7FFD3C507}"/>
          </ac:spMkLst>
        </pc:spChg>
        <pc:spChg chg="add mod ord">
          <ac:chgData name="Guest User" userId="" providerId="Windows Live" clId="Web-{D67C7039-0FD6-41EC-8E91-EA0865CC7B33}" dt="2021-11-05T13:55:57.266" v="607"/>
          <ac:spMkLst>
            <pc:docMk/>
            <pc:sldMk cId="1950459180" sldId="266"/>
            <ac:spMk id="6" creationId="{3CBC36F0-FD46-49F6-805A-8CD0830109AD}"/>
          </ac:spMkLst>
        </pc:spChg>
        <pc:spChg chg="add del">
          <ac:chgData name="Guest User" userId="" providerId="Windows Live" clId="Web-{D67C7039-0FD6-41EC-8E91-EA0865CC7B33}" dt="2021-11-05T13:16:37.574" v="27"/>
          <ac:spMkLst>
            <pc:docMk/>
            <pc:sldMk cId="1950459180" sldId="266"/>
            <ac:spMk id="10" creationId="{5B32A67F-3598-4A13-8552-DA884FFCCE57}"/>
          </ac:spMkLst>
        </pc:spChg>
        <pc:spChg chg="add del">
          <ac:chgData name="Guest User" userId="" providerId="Windows Live" clId="Web-{D67C7039-0FD6-41EC-8E91-EA0865CC7B33}" dt="2021-11-05T13:16:37.574" v="27"/>
          <ac:spMkLst>
            <pc:docMk/>
            <pc:sldMk cId="1950459180" sldId="266"/>
            <ac:spMk id="12" creationId="{BCC55ACC-A2F6-403C-A3A4-D59B3734D45F}"/>
          </ac:spMkLst>
        </pc:spChg>
        <pc:spChg chg="add del">
          <ac:chgData name="Guest User" userId="" providerId="Windows Live" clId="Web-{D67C7039-0FD6-41EC-8E91-EA0865CC7B33}" dt="2021-11-05T13:16:37.574" v="27"/>
          <ac:spMkLst>
            <pc:docMk/>
            <pc:sldMk cId="1950459180" sldId="266"/>
            <ac:spMk id="14" creationId="{598EBA13-C937-430B-9523-439FE21096E6}"/>
          </ac:spMkLst>
        </pc:spChg>
        <pc:spChg chg="add del">
          <ac:chgData name="Guest User" userId="" providerId="Windows Live" clId="Web-{D67C7039-0FD6-41EC-8E91-EA0865CC7B33}" dt="2021-11-05T13:17:28.794" v="37"/>
          <ac:spMkLst>
            <pc:docMk/>
            <pc:sldMk cId="1950459180" sldId="266"/>
            <ac:spMk id="19" creationId="{3E443FD7-A66B-4AA0-872D-B088B9BC5F17}"/>
          </ac:spMkLst>
        </pc:spChg>
        <pc:spChg chg="add del">
          <ac:chgData name="Guest User" userId="" providerId="Windows Live" clId="Web-{D67C7039-0FD6-41EC-8E91-EA0865CC7B33}" dt="2021-11-05T13:17:28.794" v="37"/>
          <ac:spMkLst>
            <pc:docMk/>
            <pc:sldMk cId="1950459180" sldId="266"/>
            <ac:spMk id="21" creationId="{C04BE0EF-3561-49B4-9A29-F283168A91C7}"/>
          </ac:spMkLst>
        </pc:spChg>
        <pc:spChg chg="add del">
          <ac:chgData name="Guest User" userId="" providerId="Windows Live" clId="Web-{D67C7039-0FD6-41EC-8E91-EA0865CC7B33}" dt="2021-11-05T13:17:49.841" v="45"/>
          <ac:spMkLst>
            <pc:docMk/>
            <pc:sldMk cId="1950459180" sldId="266"/>
            <ac:spMk id="26" creationId="{A3363022-C969-41E9-8EB2-E4C94908C1FA}"/>
          </ac:spMkLst>
        </pc:spChg>
        <pc:spChg chg="add del">
          <ac:chgData name="Guest User" userId="" providerId="Windows Live" clId="Web-{D67C7039-0FD6-41EC-8E91-EA0865CC7B33}" dt="2021-11-05T13:17:49.841" v="45"/>
          <ac:spMkLst>
            <pc:docMk/>
            <pc:sldMk cId="1950459180" sldId="266"/>
            <ac:spMk id="28" creationId="{8D1AD6B3-BE88-4CEB-BA17-790657CC4729}"/>
          </ac:spMkLst>
        </pc:spChg>
        <pc:spChg chg="add del">
          <ac:chgData name="Guest User" userId="" providerId="Windows Live" clId="Web-{D67C7039-0FD6-41EC-8E91-EA0865CC7B33}" dt="2021-11-05T13:17:46.138" v="42"/>
          <ac:spMkLst>
            <pc:docMk/>
            <pc:sldMk cId="1950459180" sldId="266"/>
            <ac:spMk id="35" creationId="{79EF0AA8-4D64-4C53-B384-57D2EF38220C}"/>
          </ac:spMkLst>
        </pc:spChg>
        <pc:spChg chg="add del">
          <ac:chgData name="Guest User" userId="" providerId="Windows Live" clId="Web-{D67C7039-0FD6-41EC-8E91-EA0865CC7B33}" dt="2021-11-05T13:17:49.826" v="44"/>
          <ac:spMkLst>
            <pc:docMk/>
            <pc:sldMk cId="1950459180" sldId="266"/>
            <ac:spMk id="36" creationId="{19D32F93-50AC-4C46-A5DB-291C60DDB7BD}"/>
          </ac:spMkLst>
        </pc:spChg>
        <pc:spChg chg="add del">
          <ac:chgData name="Guest User" userId="" providerId="Windows Live" clId="Web-{D67C7039-0FD6-41EC-8E91-EA0865CC7B33}" dt="2021-11-05T13:17:49.826" v="44"/>
          <ac:spMkLst>
            <pc:docMk/>
            <pc:sldMk cId="1950459180" sldId="266"/>
            <ac:spMk id="37" creationId="{B9A1D9BC-1455-4308-9ABD-A3F8EDB67AAF}"/>
          </ac:spMkLst>
        </pc:spChg>
        <pc:spChg chg="add del">
          <ac:chgData name="Guest User" userId="" providerId="Windows Live" clId="Web-{D67C7039-0FD6-41EC-8E91-EA0865CC7B33}" dt="2021-11-05T13:17:43.435" v="40"/>
          <ac:spMkLst>
            <pc:docMk/>
            <pc:sldMk cId="1950459180" sldId="266"/>
            <ac:spMk id="38" creationId="{D4771268-CB57-404A-9271-370EB28F6090}"/>
          </ac:spMkLst>
        </pc:spChg>
        <pc:spChg chg="add del">
          <ac:chgData name="Guest User" userId="" providerId="Windows Live" clId="Web-{D67C7039-0FD6-41EC-8E91-EA0865CC7B33}" dt="2021-11-05T13:18:06.764" v="46"/>
          <ac:spMkLst>
            <pc:docMk/>
            <pc:sldMk cId="1950459180" sldId="266"/>
            <ac:spMk id="39" creationId="{3E443FD7-A66B-4AA0-872D-B088B9BC5F17}"/>
          </ac:spMkLst>
        </pc:spChg>
        <pc:spChg chg="add del">
          <ac:chgData name="Guest User" userId="" providerId="Windows Live" clId="Web-{D67C7039-0FD6-41EC-8E91-EA0865CC7B33}" dt="2021-11-05T13:18:06.764" v="46"/>
          <ac:spMkLst>
            <pc:docMk/>
            <pc:sldMk cId="1950459180" sldId="266"/>
            <ac:spMk id="41" creationId="{C04BE0EF-3561-49B4-9A29-F283168A91C7}"/>
          </ac:spMkLst>
        </pc:spChg>
        <pc:spChg chg="add del">
          <ac:chgData name="Guest User" userId="" providerId="Windows Live" clId="Web-{D67C7039-0FD6-41EC-8E91-EA0865CC7B33}" dt="2021-11-05T13:17:49.826" v="44"/>
          <ac:spMkLst>
            <pc:docMk/>
            <pc:sldMk cId="1950459180" sldId="266"/>
            <ac:spMk id="42" creationId="{827DC2C4-B485-428A-BF4A-472D2967F47F}"/>
          </ac:spMkLst>
        </pc:spChg>
        <pc:spChg chg="add del">
          <ac:chgData name="Guest User" userId="" providerId="Windows Live" clId="Web-{D67C7039-0FD6-41EC-8E91-EA0865CC7B33}" dt="2021-11-05T13:17:49.826" v="44"/>
          <ac:spMkLst>
            <pc:docMk/>
            <pc:sldMk cId="1950459180" sldId="266"/>
            <ac:spMk id="44" creationId="{4A62647B-1222-407C-8740-5A497612B1F5}"/>
          </ac:spMkLst>
        </pc:spChg>
        <pc:spChg chg="add del">
          <ac:chgData name="Guest User" userId="" providerId="Windows Live" clId="Web-{D67C7039-0FD6-41EC-8E91-EA0865CC7B33}" dt="2021-11-05T13:18:33.577" v="53"/>
          <ac:spMkLst>
            <pc:docMk/>
            <pc:sldMk cId="1950459180" sldId="266"/>
            <ac:spMk id="46" creationId="{8555C5B3-193A-4749-9AFD-682E53CDDE8F}"/>
          </ac:spMkLst>
        </pc:spChg>
        <pc:spChg chg="add del">
          <ac:chgData name="Guest User" userId="" providerId="Windows Live" clId="Web-{D67C7039-0FD6-41EC-8E91-EA0865CC7B33}" dt="2021-11-05T13:18:33.577" v="53"/>
          <ac:spMkLst>
            <pc:docMk/>
            <pc:sldMk cId="1950459180" sldId="266"/>
            <ac:spMk id="48" creationId="{2EAE06A6-F76A-41C9-827A-C561B004485C}"/>
          </ac:spMkLst>
        </pc:spChg>
        <pc:spChg chg="add del">
          <ac:chgData name="Guest User" userId="" providerId="Windows Live" clId="Web-{D67C7039-0FD6-41EC-8E91-EA0865CC7B33}" dt="2021-11-05T13:18:33.577" v="53"/>
          <ac:spMkLst>
            <pc:docMk/>
            <pc:sldMk cId="1950459180" sldId="266"/>
            <ac:spMk id="50" creationId="{89F9D4E8-0639-444B-949B-9518585061AF}"/>
          </ac:spMkLst>
        </pc:spChg>
        <pc:spChg chg="add del">
          <ac:chgData name="Guest User" userId="" providerId="Windows Live" clId="Web-{D67C7039-0FD6-41EC-8E91-EA0865CC7B33}" dt="2021-11-05T13:18:33.577" v="53"/>
          <ac:spMkLst>
            <pc:docMk/>
            <pc:sldMk cId="1950459180" sldId="266"/>
            <ac:spMk id="52" creationId="{7E3DA7A2-ED70-4BBA-AB72-00AD461FA405}"/>
          </ac:spMkLst>
        </pc:spChg>
        <pc:spChg chg="add del">
          <ac:chgData name="Guest User" userId="" providerId="Windows Live" clId="Web-{D67C7039-0FD6-41EC-8E91-EA0865CC7B33}" dt="2021-11-05T13:18:33.577" v="53"/>
          <ac:spMkLst>
            <pc:docMk/>
            <pc:sldMk cId="1950459180" sldId="266"/>
            <ac:spMk id="54" creationId="{FC485432-3647-4218-B5D3-15D3FA222B13}"/>
          </ac:spMkLst>
        </pc:spChg>
        <pc:spChg chg="add del">
          <ac:chgData name="Guest User" userId="" providerId="Windows Live" clId="Web-{D67C7039-0FD6-41EC-8E91-EA0865CC7B33}" dt="2021-11-05T13:18:33.577" v="53"/>
          <ac:spMkLst>
            <pc:docMk/>
            <pc:sldMk cId="1950459180" sldId="266"/>
            <ac:spMk id="56" creationId="{F4AFDDCA-6ABA-4D23-8A5C-1BF0F4308148}"/>
          </ac:spMkLst>
        </pc:spChg>
        <pc:spChg chg="add del">
          <ac:chgData name="Guest User" userId="" providerId="Windows Live" clId="Web-{D67C7039-0FD6-41EC-8E91-EA0865CC7B33}" dt="2021-11-05T13:55:57.266" v="607"/>
          <ac:spMkLst>
            <pc:docMk/>
            <pc:sldMk cId="1950459180" sldId="266"/>
            <ac:spMk id="61" creationId="{823AC064-BC96-4F32-8AE1-B2FD38754823}"/>
          </ac:spMkLst>
        </pc:spChg>
        <pc:spChg chg="add del">
          <ac:chgData name="Guest User" userId="" providerId="Windows Live" clId="Web-{D67C7039-0FD6-41EC-8E91-EA0865CC7B33}" dt="2021-11-05T13:55:57.266" v="607"/>
          <ac:spMkLst>
            <pc:docMk/>
            <pc:sldMk cId="1950459180" sldId="266"/>
            <ac:spMk id="67" creationId="{C4E4288A-DFC8-40A2-90E5-70E851A933AD}"/>
          </ac:spMkLst>
        </pc:spChg>
        <pc:spChg chg="add del">
          <ac:chgData name="Guest User" userId="" providerId="Windows Live" clId="Web-{D67C7039-0FD6-41EC-8E91-EA0865CC7B33}" dt="2021-11-05T13:45:58.409" v="496"/>
          <ac:spMkLst>
            <pc:docMk/>
            <pc:sldMk cId="1950459180" sldId="266"/>
            <ac:spMk id="70" creationId="{C95B82D5-A8BB-45BF-BED8-C7B206892100}"/>
          </ac:spMkLst>
        </pc:spChg>
        <pc:spChg chg="add del">
          <ac:chgData name="Guest User" userId="" providerId="Windows Live" clId="Web-{D67C7039-0FD6-41EC-8E91-EA0865CC7B33}" dt="2021-11-05T13:45:58.409" v="496"/>
          <ac:spMkLst>
            <pc:docMk/>
            <pc:sldMk cId="1950459180" sldId="266"/>
            <ac:spMk id="72" creationId="{296C61EC-FBF4-4216-BE67-6C864D30A01C}"/>
          </ac:spMkLst>
        </pc:spChg>
        <pc:spChg chg="add del">
          <ac:chgData name="Guest User" userId="" providerId="Windows Live" clId="Web-{D67C7039-0FD6-41EC-8E91-EA0865CC7B33}" dt="2021-11-05T13:45:58.409" v="496"/>
          <ac:spMkLst>
            <pc:docMk/>
            <pc:sldMk cId="1950459180" sldId="266"/>
            <ac:spMk id="74" creationId="{39D6C490-0229-4573-9696-B73E5B3A9C33}"/>
          </ac:spMkLst>
        </pc:spChg>
        <pc:spChg chg="add del">
          <ac:chgData name="Guest User" userId="" providerId="Windows Live" clId="Web-{D67C7039-0FD6-41EC-8E91-EA0865CC7B33}" dt="2021-11-05T13:55:57.266" v="607"/>
          <ac:spMkLst>
            <pc:docMk/>
            <pc:sldMk cId="1950459180" sldId="266"/>
            <ac:spMk id="76" creationId="{BD2BFF02-DF78-4F07-B176-52514E13127D}"/>
          </ac:spMkLst>
        </pc:spChg>
        <pc:spChg chg="add del">
          <ac:chgData name="Guest User" userId="" providerId="Windows Live" clId="Web-{D67C7039-0FD6-41EC-8E91-EA0865CC7B33}" dt="2021-11-05T13:55:57.266" v="607"/>
          <ac:spMkLst>
            <pc:docMk/>
            <pc:sldMk cId="1950459180" sldId="266"/>
            <ac:spMk id="78" creationId="{0DB06EAB-7D8C-403A-86C5-B5FD79A13650}"/>
          </ac:spMkLst>
        </pc:spChg>
        <pc:grpChg chg="add del">
          <ac:chgData name="Guest User" userId="" providerId="Windows Live" clId="Web-{D67C7039-0FD6-41EC-8E91-EA0865CC7B33}" dt="2021-11-05T13:17:49.841" v="45"/>
          <ac:grpSpMkLst>
            <pc:docMk/>
            <pc:sldMk cId="1950459180" sldId="266"/>
            <ac:grpSpMk id="30" creationId="{89D1390B-7E13-4B4F-9CB2-391063412E54}"/>
          </ac:grpSpMkLst>
        </pc:grpChg>
        <pc:grpChg chg="add del">
          <ac:chgData name="Guest User" userId="" providerId="Windows Live" clId="Web-{D67C7039-0FD6-41EC-8E91-EA0865CC7B33}" dt="2021-11-05T13:17:46.138" v="42"/>
          <ac:grpSpMkLst>
            <pc:docMk/>
            <pc:sldMk cId="1950459180" sldId="266"/>
            <ac:grpSpMk id="40" creationId="{CAD19E66-9A79-42B6-9AA2-CC264BEC83C0}"/>
          </ac:grpSpMkLst>
        </pc:grpChg>
        <pc:grpChg chg="add del">
          <ac:chgData name="Guest User" userId="" providerId="Windows Live" clId="Web-{D67C7039-0FD6-41EC-8E91-EA0865CC7B33}" dt="2021-11-05T13:55:57.266" v="607"/>
          <ac:grpSpMkLst>
            <pc:docMk/>
            <pc:sldMk cId="1950459180" sldId="266"/>
            <ac:grpSpMk id="68" creationId="{B63C2D82-D4FA-4A37-BB01-1E7B21E4FF20}"/>
          </ac:grpSpMkLst>
        </pc:grpChg>
        <pc:picChg chg="add del mod">
          <ac:chgData name="Guest User" userId="" providerId="Windows Live" clId="Web-{D67C7039-0FD6-41EC-8E91-EA0865CC7B33}" dt="2021-11-05T13:17:20.606" v="36"/>
          <ac:picMkLst>
            <pc:docMk/>
            <pc:sldMk cId="1950459180" sldId="266"/>
            <ac:picMk id="4" creationId="{10E77C59-3B5B-44C6-9B7E-4801B256C899}"/>
          </ac:picMkLst>
        </pc:picChg>
        <pc:picChg chg="add mod">
          <ac:chgData name="Guest User" userId="" providerId="Windows Live" clId="Web-{D67C7039-0FD6-41EC-8E91-EA0865CC7B33}" dt="2021-11-05T13:55:57.266" v="607"/>
          <ac:picMkLst>
            <pc:docMk/>
            <pc:sldMk cId="1950459180" sldId="266"/>
            <ac:picMk id="5" creationId="{CB821E2B-AA0A-4DCA-B5A5-2A5E4CAA8A62}"/>
          </ac:picMkLst>
        </pc:picChg>
        <pc:picChg chg="add mod ord">
          <ac:chgData name="Guest User" userId="" providerId="Windows Live" clId="Web-{D67C7039-0FD6-41EC-8E91-EA0865CC7B33}" dt="2021-11-05T13:55:57.266" v="607"/>
          <ac:picMkLst>
            <pc:docMk/>
            <pc:sldMk cId="1950459180" sldId="266"/>
            <ac:picMk id="7" creationId="{A26B8FD9-3014-4A71-808C-B1B5F0381076}"/>
          </ac:picMkLst>
        </pc:picChg>
        <pc:cxnChg chg="add del">
          <ac:chgData name="Guest User" userId="" providerId="Windows Live" clId="Web-{D67C7039-0FD6-41EC-8E91-EA0865CC7B33}" dt="2021-11-05T13:55:57.266" v="607"/>
          <ac:cxnSpMkLst>
            <pc:docMk/>
            <pc:sldMk cId="1950459180" sldId="266"/>
            <ac:cxnSpMk id="63" creationId="{7E7C77BC-7138-40B1-A15B-20F57A494629}"/>
          </ac:cxnSpMkLst>
        </pc:cxnChg>
        <pc:cxnChg chg="add del">
          <ac:chgData name="Guest User" userId="" providerId="Windows Live" clId="Web-{D67C7039-0FD6-41EC-8E91-EA0865CC7B33}" dt="2021-11-05T13:55:57.266" v="607"/>
          <ac:cxnSpMkLst>
            <pc:docMk/>
            <pc:sldMk cId="1950459180" sldId="266"/>
            <ac:cxnSpMk id="65" creationId="{DB146403-F3D6-484B-B2ED-97F9565D0370}"/>
          </ac:cxnSpMkLst>
        </pc:cxnChg>
      </pc:sldChg>
      <pc:sldChg chg="addSp modSp mod ord setBg">
        <pc:chgData name="Guest User" userId="" providerId="Windows Live" clId="Web-{D67C7039-0FD6-41EC-8E91-EA0865CC7B33}" dt="2021-11-05T13:40:25.089" v="419"/>
        <pc:sldMkLst>
          <pc:docMk/>
          <pc:sldMk cId="1794903313" sldId="267"/>
        </pc:sldMkLst>
        <pc:spChg chg="mod">
          <ac:chgData name="Guest User" userId="" providerId="Windows Live" clId="Web-{D67C7039-0FD6-41EC-8E91-EA0865CC7B33}" dt="2021-11-05T13:09:56.894" v="1"/>
          <ac:spMkLst>
            <pc:docMk/>
            <pc:sldMk cId="1794903313" sldId="267"/>
            <ac:spMk id="2" creationId="{D56BDB1B-E7EC-4001-90B8-1A33B5A01E41}"/>
          </ac:spMkLst>
        </pc:spChg>
        <pc:spChg chg="mod">
          <ac:chgData name="Guest User" userId="" providerId="Windows Live" clId="Web-{D67C7039-0FD6-41EC-8E91-EA0865CC7B33}" dt="2021-11-05T13:09:56.894" v="1"/>
          <ac:spMkLst>
            <pc:docMk/>
            <pc:sldMk cId="1794903313" sldId="267"/>
            <ac:spMk id="3" creationId="{63905378-CF99-4A27-9C4B-711274A05053}"/>
          </ac:spMkLst>
        </pc:spChg>
        <pc:spChg chg="add">
          <ac:chgData name="Guest User" userId="" providerId="Windows Live" clId="Web-{D67C7039-0FD6-41EC-8E91-EA0865CC7B33}" dt="2021-11-05T13:09:56.894" v="1"/>
          <ac:spMkLst>
            <pc:docMk/>
            <pc:sldMk cId="1794903313" sldId="267"/>
            <ac:spMk id="8" creationId="{C7FA33FF-088D-4F16-95A2-2C64D353DEA8}"/>
          </ac:spMkLst>
        </pc:spChg>
        <pc:spChg chg="add">
          <ac:chgData name="Guest User" userId="" providerId="Windows Live" clId="Web-{D67C7039-0FD6-41EC-8E91-EA0865CC7B33}" dt="2021-11-05T13:09:56.894" v="1"/>
          <ac:spMkLst>
            <pc:docMk/>
            <pc:sldMk cId="1794903313" sldId="267"/>
            <ac:spMk id="10" creationId="{A376EFB1-01CF-419F-ABF1-2AF02BBFCBD1}"/>
          </ac:spMkLst>
        </pc:spChg>
        <pc:spChg chg="add">
          <ac:chgData name="Guest User" userId="" providerId="Windows Live" clId="Web-{D67C7039-0FD6-41EC-8E91-EA0865CC7B33}" dt="2021-11-05T13:09:56.894" v="1"/>
          <ac:spMkLst>
            <pc:docMk/>
            <pc:sldMk cId="1794903313" sldId="267"/>
            <ac:spMk id="12" creationId="{FF9DEA15-78BD-4750-AA18-B9F28A6D5AB8}"/>
          </ac:spMkLst>
        </pc:spChg>
      </pc:sldChg>
      <pc:sldChg chg="addSp delSp modSp mod ord setBg">
        <pc:chgData name="Guest User" userId="" providerId="Windows Live" clId="Web-{D67C7039-0FD6-41EC-8E91-EA0865CC7B33}" dt="2021-11-05T13:39:31.229" v="416"/>
        <pc:sldMkLst>
          <pc:docMk/>
          <pc:sldMk cId="1857753718" sldId="268"/>
        </pc:sldMkLst>
        <pc:spChg chg="mod">
          <ac:chgData name="Guest User" userId="" providerId="Windows Live" clId="Web-{D67C7039-0FD6-41EC-8E91-EA0865CC7B33}" dt="2021-11-05T13:26:34.353" v="192"/>
          <ac:spMkLst>
            <pc:docMk/>
            <pc:sldMk cId="1857753718" sldId="268"/>
            <ac:spMk id="2" creationId="{4545A94F-4D04-4EB0-AD00-28C334C15B89}"/>
          </ac:spMkLst>
        </pc:spChg>
        <pc:spChg chg="mod">
          <ac:chgData name="Guest User" userId="" providerId="Windows Live" clId="Web-{D67C7039-0FD6-41EC-8E91-EA0865CC7B33}" dt="2021-11-05T13:26:34.353" v="192"/>
          <ac:spMkLst>
            <pc:docMk/>
            <pc:sldMk cId="1857753718" sldId="268"/>
            <ac:spMk id="3" creationId="{FFDBE480-EEED-4BD8-8BEB-C26FFFAB6524}"/>
          </ac:spMkLst>
        </pc:spChg>
        <pc:spChg chg="add del">
          <ac:chgData name="Guest User" userId="" providerId="Windows Live" clId="Web-{D67C7039-0FD6-41EC-8E91-EA0865CC7B33}" dt="2021-11-05T13:26:11.883" v="191"/>
          <ac:spMkLst>
            <pc:docMk/>
            <pc:sldMk cId="1857753718" sldId="268"/>
            <ac:spMk id="8" creationId="{DEE2AD96-B495-4E06-9291-B71706F728CB}"/>
          </ac:spMkLst>
        </pc:spChg>
        <pc:spChg chg="add del">
          <ac:chgData name="Guest User" userId="" providerId="Windows Live" clId="Web-{D67C7039-0FD6-41EC-8E91-EA0865CC7B33}" dt="2021-11-05T13:26:11.883" v="191"/>
          <ac:spMkLst>
            <pc:docMk/>
            <pc:sldMk cId="1857753718" sldId="268"/>
            <ac:spMk id="10" creationId="{53CF6D67-C5A8-4ADD-9E8E-1E38CA1D3166}"/>
          </ac:spMkLst>
        </pc:spChg>
        <pc:spChg chg="add del">
          <ac:chgData name="Guest User" userId="" providerId="Windows Live" clId="Web-{D67C7039-0FD6-41EC-8E91-EA0865CC7B33}" dt="2021-11-05T13:26:11.883" v="191"/>
          <ac:spMkLst>
            <pc:docMk/>
            <pc:sldMk cId="1857753718" sldId="268"/>
            <ac:spMk id="12" creationId="{86909FA0-B515-4681-B7A8-FA281D133B94}"/>
          </ac:spMkLst>
        </pc:spChg>
        <pc:spChg chg="add del">
          <ac:chgData name="Guest User" userId="" providerId="Windows Live" clId="Web-{D67C7039-0FD6-41EC-8E91-EA0865CC7B33}" dt="2021-11-05T13:26:11.883" v="191"/>
          <ac:spMkLst>
            <pc:docMk/>
            <pc:sldMk cId="1857753718" sldId="268"/>
            <ac:spMk id="14" creationId="{21C9FE86-FCC3-4A31-AA1C-C882262B7FE7}"/>
          </ac:spMkLst>
        </pc:spChg>
        <pc:spChg chg="add del">
          <ac:chgData name="Guest User" userId="" providerId="Windows Live" clId="Web-{D67C7039-0FD6-41EC-8E91-EA0865CC7B33}" dt="2021-11-05T13:26:11.883" v="191"/>
          <ac:spMkLst>
            <pc:docMk/>
            <pc:sldMk cId="1857753718" sldId="268"/>
            <ac:spMk id="16" creationId="{7D96243B-ECED-4B71-8E06-AE9A285EAD20}"/>
          </ac:spMkLst>
        </pc:spChg>
        <pc:spChg chg="add del">
          <ac:chgData name="Guest User" userId="" providerId="Windows Live" clId="Web-{D67C7039-0FD6-41EC-8E91-EA0865CC7B33}" dt="2021-11-05T13:26:11.883" v="191"/>
          <ac:spMkLst>
            <pc:docMk/>
            <pc:sldMk cId="1857753718" sldId="268"/>
            <ac:spMk id="18" creationId="{A09989E4-EFDC-4A90-A633-E0525FB4139E}"/>
          </ac:spMkLst>
        </pc:spChg>
        <pc:spChg chg="add del">
          <ac:chgData name="Guest User" userId="" providerId="Windows Live" clId="Web-{D67C7039-0FD6-41EC-8E91-EA0865CC7B33}" dt="2021-11-05T13:26:34.353" v="192"/>
          <ac:spMkLst>
            <pc:docMk/>
            <pc:sldMk cId="1857753718" sldId="268"/>
            <ac:spMk id="23" creationId="{DDC95FA9-076A-421D-93A3-9C29819EBFC6}"/>
          </ac:spMkLst>
        </pc:spChg>
        <pc:spChg chg="add del">
          <ac:chgData name="Guest User" userId="" providerId="Windows Live" clId="Web-{D67C7039-0FD6-41EC-8E91-EA0865CC7B33}" dt="2021-11-05T13:26:34.353" v="192"/>
          <ac:spMkLst>
            <pc:docMk/>
            <pc:sldMk cId="1857753718" sldId="268"/>
            <ac:spMk id="25" creationId="{0A6C8D94-3813-4D93-A6A7-A97EFFBCF3D1}"/>
          </ac:spMkLst>
        </pc:spChg>
        <pc:spChg chg="add del">
          <ac:chgData name="Guest User" userId="" providerId="Windows Live" clId="Web-{D67C7039-0FD6-41EC-8E91-EA0865CC7B33}" dt="2021-11-05T13:26:34.353" v="192"/>
          <ac:spMkLst>
            <pc:docMk/>
            <pc:sldMk cId="1857753718" sldId="268"/>
            <ac:spMk id="35" creationId="{AA00467E-A507-4BEF-AAB5-2B35F13FAD33}"/>
          </ac:spMkLst>
        </pc:spChg>
        <pc:spChg chg="add del">
          <ac:chgData name="Guest User" userId="" providerId="Windows Live" clId="Web-{D67C7039-0FD6-41EC-8E91-EA0865CC7B33}" dt="2021-11-05T13:26:34.353" v="192"/>
          <ac:spMkLst>
            <pc:docMk/>
            <pc:sldMk cId="1857753718" sldId="268"/>
            <ac:spMk id="43" creationId="{05E35C12-B6B4-4F57-950C-6EB3CD8F484E}"/>
          </ac:spMkLst>
        </pc:spChg>
        <pc:spChg chg="add">
          <ac:chgData name="Guest User" userId="" providerId="Windows Live" clId="Web-{D67C7039-0FD6-41EC-8E91-EA0865CC7B33}" dt="2021-11-05T13:26:34.353" v="192"/>
          <ac:spMkLst>
            <pc:docMk/>
            <pc:sldMk cId="1857753718" sldId="268"/>
            <ac:spMk id="54" creationId="{76EFD3D9-44F0-4267-BCC1-1613E79D8274}"/>
          </ac:spMkLst>
        </pc:spChg>
        <pc:spChg chg="add">
          <ac:chgData name="Guest User" userId="" providerId="Windows Live" clId="Web-{D67C7039-0FD6-41EC-8E91-EA0865CC7B33}" dt="2021-11-05T13:26:34.353" v="192"/>
          <ac:spMkLst>
            <pc:docMk/>
            <pc:sldMk cId="1857753718" sldId="268"/>
            <ac:spMk id="56" creationId="{A779A851-95D6-41AF-937A-B0E4B7F6FA8D}"/>
          </ac:spMkLst>
        </pc:spChg>
        <pc:spChg chg="add">
          <ac:chgData name="Guest User" userId="" providerId="Windows Live" clId="Web-{D67C7039-0FD6-41EC-8E91-EA0865CC7B33}" dt="2021-11-05T13:26:34.353" v="192"/>
          <ac:spMkLst>
            <pc:docMk/>
            <pc:sldMk cId="1857753718" sldId="268"/>
            <ac:spMk id="58" creationId="{953FB2E7-B6CB-429C-81EB-D9516D6D5C8D}"/>
          </ac:spMkLst>
        </pc:spChg>
        <pc:spChg chg="add">
          <ac:chgData name="Guest User" userId="" providerId="Windows Live" clId="Web-{D67C7039-0FD6-41EC-8E91-EA0865CC7B33}" dt="2021-11-05T13:26:34.353" v="192"/>
          <ac:spMkLst>
            <pc:docMk/>
            <pc:sldMk cId="1857753718" sldId="268"/>
            <ac:spMk id="60" creationId="{2EC40DB1-B719-4A13-9A4D-0966B4B27866}"/>
          </ac:spMkLst>
        </pc:spChg>
        <pc:spChg chg="add">
          <ac:chgData name="Guest User" userId="" providerId="Windows Live" clId="Web-{D67C7039-0FD6-41EC-8E91-EA0865CC7B33}" dt="2021-11-05T13:26:34.353" v="192"/>
          <ac:spMkLst>
            <pc:docMk/>
            <pc:sldMk cId="1857753718" sldId="268"/>
            <ac:spMk id="62" creationId="{82211336-CFF3-412D-868A-6679C1004C45}"/>
          </ac:spMkLst>
        </pc:spChg>
        <pc:grpChg chg="add del">
          <ac:chgData name="Guest User" userId="" providerId="Windows Live" clId="Web-{D67C7039-0FD6-41EC-8E91-EA0865CC7B33}" dt="2021-11-05T13:26:34.353" v="192"/>
          <ac:grpSpMkLst>
            <pc:docMk/>
            <pc:sldMk cId="1857753718" sldId="268"/>
            <ac:grpSpMk id="27" creationId="{3794673D-8563-4993-8E86-6D89D6E97EA8}"/>
          </ac:grpSpMkLst>
        </pc:grpChg>
        <pc:grpChg chg="add del">
          <ac:chgData name="Guest User" userId="" providerId="Windows Live" clId="Web-{D67C7039-0FD6-41EC-8E91-EA0865CC7B33}" dt="2021-11-05T13:26:34.353" v="192"/>
          <ac:grpSpMkLst>
            <pc:docMk/>
            <pc:sldMk cId="1857753718" sldId="268"/>
            <ac:grpSpMk id="37" creationId="{34BCCBFD-2A87-46DC-A665-6039BF72DB61}"/>
          </ac:grpSpMkLst>
        </pc:grpChg>
        <pc:grpChg chg="add del">
          <ac:chgData name="Guest User" userId="" providerId="Windows Live" clId="Web-{D67C7039-0FD6-41EC-8E91-EA0865CC7B33}" dt="2021-11-05T13:26:34.353" v="192"/>
          <ac:grpSpMkLst>
            <pc:docMk/>
            <pc:sldMk cId="1857753718" sldId="268"/>
            <ac:grpSpMk id="45" creationId="{2B14810E-84F3-4F8A-AF58-F452B9815125}"/>
          </ac:grpSpMkLst>
        </pc:grpChg>
      </pc:sldChg>
      <pc:sldChg chg="addSp delSp modSp mod setBg">
        <pc:chgData name="Guest User" userId="" providerId="Windows Live" clId="Web-{D67C7039-0FD6-41EC-8E91-EA0865CC7B33}" dt="2021-11-05T13:41:55.216" v="430" actId="1076"/>
        <pc:sldMkLst>
          <pc:docMk/>
          <pc:sldMk cId="896461286" sldId="269"/>
        </pc:sldMkLst>
        <pc:spChg chg="mod">
          <ac:chgData name="Guest User" userId="" providerId="Windows Live" clId="Web-{D67C7039-0FD6-41EC-8E91-EA0865CC7B33}" dt="2021-11-05T13:15:29.182" v="25"/>
          <ac:spMkLst>
            <pc:docMk/>
            <pc:sldMk cId="896461286" sldId="269"/>
            <ac:spMk id="2" creationId="{099D6860-48AB-4790-A0A4-776473140101}"/>
          </ac:spMkLst>
        </pc:spChg>
        <pc:spChg chg="del mod">
          <ac:chgData name="Guest User" userId="" providerId="Windows Live" clId="Web-{D67C7039-0FD6-41EC-8E91-EA0865CC7B33}" dt="2021-11-05T13:19:21.062" v="63"/>
          <ac:spMkLst>
            <pc:docMk/>
            <pc:sldMk cId="896461286" sldId="269"/>
            <ac:spMk id="3" creationId="{5A8238C4-8D88-4BE6-A20B-DB83B81F1ADE}"/>
          </ac:spMkLst>
        </pc:spChg>
        <pc:spChg chg="add mod">
          <ac:chgData name="Guest User" userId="" providerId="Windows Live" clId="Web-{D67C7039-0FD6-41EC-8E91-EA0865CC7B33}" dt="2021-11-05T13:21:34.080" v="105" actId="14100"/>
          <ac:spMkLst>
            <pc:docMk/>
            <pc:sldMk cId="896461286" sldId="269"/>
            <ac:spMk id="5" creationId="{20DDA683-EFDA-4C80-9F79-10B749F09F36}"/>
          </ac:spMkLst>
        </pc:spChg>
        <pc:spChg chg="add">
          <ac:chgData name="Guest User" userId="" providerId="Windows Live" clId="Web-{D67C7039-0FD6-41EC-8E91-EA0865CC7B33}" dt="2021-11-05T13:15:29.182" v="25"/>
          <ac:spMkLst>
            <pc:docMk/>
            <pc:sldMk cId="896461286" sldId="269"/>
            <ac:spMk id="8" creationId="{33CD251C-A887-4D2F-925B-FC097198538B}"/>
          </ac:spMkLst>
        </pc:spChg>
        <pc:spChg chg="add">
          <ac:chgData name="Guest User" userId="" providerId="Windows Live" clId="Web-{D67C7039-0FD6-41EC-8E91-EA0865CC7B33}" dt="2021-11-05T13:15:29.182" v="25"/>
          <ac:spMkLst>
            <pc:docMk/>
            <pc:sldMk cId="896461286" sldId="269"/>
            <ac:spMk id="10" creationId="{B19D093C-27FB-4032-B282-42C4563F257C}"/>
          </ac:spMkLst>
        </pc:spChg>
        <pc:grpChg chg="add">
          <ac:chgData name="Guest User" userId="" providerId="Windows Live" clId="Web-{D67C7039-0FD6-41EC-8E91-EA0865CC7B33}" dt="2021-11-05T13:15:29.182" v="25"/>
          <ac:grpSpMkLst>
            <pc:docMk/>
            <pc:sldMk cId="896461286" sldId="269"/>
            <ac:grpSpMk id="12" creationId="{35EE815E-1BD3-4777-B652-6D98825BF66B}"/>
          </ac:grpSpMkLst>
        </pc:grpChg>
        <pc:picChg chg="add mod">
          <ac:chgData name="Guest User" userId="" providerId="Windows Live" clId="Web-{D67C7039-0FD6-41EC-8E91-EA0865CC7B33}" dt="2021-11-05T13:41:55.216" v="430" actId="1076"/>
          <ac:picMkLst>
            <pc:docMk/>
            <pc:sldMk cId="896461286" sldId="269"/>
            <ac:picMk id="4" creationId="{41409F16-0DE9-445E-8EC9-90BFD288EC15}"/>
          </ac:picMkLst>
        </pc:picChg>
      </pc:sldChg>
    </pc:docChg>
  </pc:docChgLst>
  <pc:docChgLst>
    <pc:chgData name="Guest User" providerId="Windows Live" clId="Web-{552F210B-DAFD-4769-934A-7CB3309A24E6}"/>
    <pc:docChg chg="modSld sldOrd addMainMaster delMainMaster">
      <pc:chgData name="Guest User" userId="" providerId="Windows Live" clId="Web-{552F210B-DAFD-4769-934A-7CB3309A24E6}" dt="2021-11-08T22:59:51.675" v="322"/>
      <pc:docMkLst>
        <pc:docMk/>
      </pc:docMkLst>
      <pc:sldChg chg="addSp modSp mod setBg modClrScheme chgLayout">
        <pc:chgData name="Guest User" userId="" providerId="Windows Live" clId="Web-{552F210B-DAFD-4769-934A-7CB3309A24E6}" dt="2021-11-08T22:16:59.180" v="181"/>
        <pc:sldMkLst>
          <pc:docMk/>
          <pc:sldMk cId="2267186082" sldId="259"/>
        </pc:sldMkLst>
        <pc:spChg chg="mod ord">
          <ac:chgData name="Guest User" userId="" providerId="Windows Live" clId="Web-{552F210B-DAFD-4769-934A-7CB3309A24E6}" dt="2021-11-08T22:16:44.024" v="177" actId="1076"/>
          <ac:spMkLst>
            <pc:docMk/>
            <pc:sldMk cId="2267186082" sldId="259"/>
            <ac:spMk id="2" creationId="{AAE31083-86EE-4A91-AF98-240194A1779A}"/>
          </ac:spMkLst>
        </pc:spChg>
        <pc:spChg chg="mod ord">
          <ac:chgData name="Guest User" userId="" providerId="Windows Live" clId="Web-{552F210B-DAFD-4769-934A-7CB3309A24E6}" dt="2021-11-08T22:16:59.180" v="181"/>
          <ac:spMkLst>
            <pc:docMk/>
            <pc:sldMk cId="2267186082" sldId="259"/>
            <ac:spMk id="3" creationId="{7C206D29-0889-4B18-A747-868A5579CB6D}"/>
          </ac:spMkLst>
        </pc:spChg>
        <pc:spChg chg="add">
          <ac:chgData name="Guest User" userId="" providerId="Windows Live" clId="Web-{552F210B-DAFD-4769-934A-7CB3309A24E6}" dt="2021-11-08T22:10:26.156" v="96"/>
          <ac:spMkLst>
            <pc:docMk/>
            <pc:sldMk cId="2267186082" sldId="259"/>
            <ac:spMk id="21" creationId="{DE27238C-8EAF-4098-86E6-7723B7DAE601}"/>
          </ac:spMkLst>
        </pc:spChg>
        <pc:spChg chg="add">
          <ac:chgData name="Guest User" userId="" providerId="Windows Live" clId="Web-{552F210B-DAFD-4769-934A-7CB3309A24E6}" dt="2021-11-08T22:10:26.156" v="96"/>
          <ac:spMkLst>
            <pc:docMk/>
            <pc:sldMk cId="2267186082" sldId="259"/>
            <ac:spMk id="22" creationId="{992F97B1-1891-4FCC-9E5F-BA97EDB48F89}"/>
          </ac:spMkLst>
        </pc:spChg>
        <pc:spChg chg="add">
          <ac:chgData name="Guest User" userId="" providerId="Windows Live" clId="Web-{552F210B-DAFD-4769-934A-7CB3309A24E6}" dt="2021-11-08T22:10:26.156" v="96"/>
          <ac:spMkLst>
            <pc:docMk/>
            <pc:sldMk cId="2267186082" sldId="259"/>
            <ac:spMk id="23" creationId="{78C6C821-FEE1-4EB6-9590-C021440C77DE}"/>
          </ac:spMkLst>
        </pc:spChg>
        <pc:spChg chg="add">
          <ac:chgData name="Guest User" userId="" providerId="Windows Live" clId="Web-{552F210B-DAFD-4769-934A-7CB3309A24E6}" dt="2021-11-08T22:10:26.156" v="96"/>
          <ac:spMkLst>
            <pc:docMk/>
            <pc:sldMk cId="2267186082" sldId="259"/>
            <ac:spMk id="24" creationId="{B61A74B3-E247-44D4-8C48-FAE8E2056401}"/>
          </ac:spMkLst>
        </pc:spChg>
      </pc:sldChg>
      <pc:sldChg chg="addSp delSp modSp mod setBg modClrScheme chgLayout">
        <pc:chgData name="Guest User" userId="" providerId="Windows Live" clId="Web-{552F210B-DAFD-4769-934A-7CB3309A24E6}" dt="2021-11-08T22:59:51.675" v="322"/>
        <pc:sldMkLst>
          <pc:docMk/>
          <pc:sldMk cId="1002362238" sldId="264"/>
        </pc:sldMkLst>
        <pc:spChg chg="mod ord">
          <ac:chgData name="Guest User" userId="" providerId="Windows Live" clId="Web-{552F210B-DAFD-4769-934A-7CB3309A24E6}" dt="2021-11-08T22:25:21.270" v="252" actId="1076"/>
          <ac:spMkLst>
            <pc:docMk/>
            <pc:sldMk cId="1002362238" sldId="264"/>
            <ac:spMk id="2" creationId="{0F7284FF-84C7-45D5-A166-A79BD9EF1D3C}"/>
          </ac:spMkLst>
        </pc:spChg>
        <pc:spChg chg="mod">
          <ac:chgData name="Guest User" userId="" providerId="Windows Live" clId="Web-{552F210B-DAFD-4769-934A-7CB3309A24E6}" dt="2021-11-08T22:59:36.815" v="320" actId="1076"/>
          <ac:spMkLst>
            <pc:docMk/>
            <pc:sldMk cId="1002362238" sldId="264"/>
            <ac:spMk id="3" creationId="{EF649A29-FCF7-4322-825B-BD5389A3C194}"/>
          </ac:spMkLst>
        </pc:spChg>
        <pc:spChg chg="mod ord">
          <ac:chgData name="Guest User" userId="" providerId="Windows Live" clId="Web-{552F210B-DAFD-4769-934A-7CB3309A24E6}" dt="2021-11-08T22:37:47.083" v="293" actId="20577"/>
          <ac:spMkLst>
            <pc:docMk/>
            <pc:sldMk cId="1002362238" sldId="264"/>
            <ac:spMk id="22" creationId="{52297B84-503D-4D52-8FBC-DAB89F778E9C}"/>
          </ac:spMkLst>
        </pc:spChg>
        <pc:spChg chg="mod">
          <ac:chgData name="Guest User" userId="" providerId="Windows Live" clId="Web-{552F210B-DAFD-4769-934A-7CB3309A24E6}" dt="2021-11-08T22:25:29.536" v="254" actId="1076"/>
          <ac:spMkLst>
            <pc:docMk/>
            <pc:sldMk cId="1002362238" sldId="264"/>
            <ac:spMk id="31" creationId="{EF7C0541-50EA-4F62-9B1D-A213423A3F6C}"/>
          </ac:spMkLst>
        </pc:spChg>
        <pc:spChg chg="mod">
          <ac:chgData name="Guest User" userId="" providerId="Windows Live" clId="Web-{552F210B-DAFD-4769-934A-7CB3309A24E6}" dt="2021-11-08T22:37:57.583" v="300" actId="1076"/>
          <ac:spMkLst>
            <pc:docMk/>
            <pc:sldMk cId="1002362238" sldId="264"/>
            <ac:spMk id="32" creationId="{0E635AEC-E0A0-4C4E-9506-2A7BD3EA3F31}"/>
          </ac:spMkLst>
        </pc:spChg>
        <pc:spChg chg="mod">
          <ac:chgData name="Guest User" userId="" providerId="Windows Live" clId="Web-{552F210B-DAFD-4769-934A-7CB3309A24E6}" dt="2021-11-08T22:38:01.130" v="304" actId="1076"/>
          <ac:spMkLst>
            <pc:docMk/>
            <pc:sldMk cId="1002362238" sldId="264"/>
            <ac:spMk id="33" creationId="{AB72681C-F1B0-4F37-9CC2-5FBB9BC8CF4F}"/>
          </ac:spMkLst>
        </pc:spChg>
        <pc:spChg chg="mod">
          <ac:chgData name="Guest User" userId="" providerId="Windows Live" clId="Web-{552F210B-DAFD-4769-934A-7CB3309A24E6}" dt="2021-11-08T22:38:00.584" v="303" actId="1076"/>
          <ac:spMkLst>
            <pc:docMk/>
            <pc:sldMk cId="1002362238" sldId="264"/>
            <ac:spMk id="34" creationId="{D32A5265-DED2-4655-AFBC-BF99F6FC14E3}"/>
          </ac:spMkLst>
        </pc:spChg>
        <pc:spChg chg="mod">
          <ac:chgData name="Guest User" userId="" providerId="Windows Live" clId="Web-{552F210B-DAFD-4769-934A-7CB3309A24E6}" dt="2021-11-08T22:37:51.833" v="296" actId="1076"/>
          <ac:spMkLst>
            <pc:docMk/>
            <pc:sldMk cId="1002362238" sldId="264"/>
            <ac:spMk id="35" creationId="{248C8C8D-3B08-42FF-87C3-5144566CD0AA}"/>
          </ac:spMkLst>
        </pc:spChg>
        <pc:spChg chg="mod">
          <ac:chgData name="Guest User" userId="" providerId="Windows Live" clId="Web-{552F210B-DAFD-4769-934A-7CB3309A24E6}" dt="2021-11-08T22:37:50.333" v="295" actId="1076"/>
          <ac:spMkLst>
            <pc:docMk/>
            <pc:sldMk cId="1002362238" sldId="264"/>
            <ac:spMk id="36" creationId="{76E48A0B-DED7-4D01-8F3A-CC9C4E150EA0}"/>
          </ac:spMkLst>
        </pc:spChg>
        <pc:spChg chg="mod">
          <ac:chgData name="Guest User" userId="" providerId="Windows Live" clId="Web-{552F210B-DAFD-4769-934A-7CB3309A24E6}" dt="2021-11-08T22:11:04.626" v="102" actId="1076"/>
          <ac:spMkLst>
            <pc:docMk/>
            <pc:sldMk cId="1002362238" sldId="264"/>
            <ac:spMk id="37" creationId="{35CAB551-3CE7-4635-A229-DD66CEC41B43}"/>
          </ac:spMkLst>
        </pc:spChg>
        <pc:spChg chg="mod">
          <ac:chgData name="Guest User" userId="" providerId="Windows Live" clId="Web-{552F210B-DAFD-4769-934A-7CB3309A24E6}" dt="2021-11-08T21:40:58.601" v="7" actId="1076"/>
          <ac:spMkLst>
            <pc:docMk/>
            <pc:sldMk cId="1002362238" sldId="264"/>
            <ac:spMk id="38" creationId="{05565A06-2EFE-4685-843E-BE18AB964CF4}"/>
          </ac:spMkLst>
        </pc:spChg>
        <pc:spChg chg="mod">
          <ac:chgData name="Guest User" userId="" providerId="Windows Live" clId="Web-{552F210B-DAFD-4769-934A-7CB3309A24E6}" dt="2021-11-08T22:38:05.068" v="305" actId="1076"/>
          <ac:spMkLst>
            <pc:docMk/>
            <pc:sldMk cId="1002362238" sldId="264"/>
            <ac:spMk id="39" creationId="{6CCE225B-95EB-4919-892B-A1DC569A77DA}"/>
          </ac:spMkLst>
        </pc:spChg>
        <pc:spChg chg="del mod">
          <ac:chgData name="Guest User" userId="" providerId="Windows Live" clId="Web-{552F210B-DAFD-4769-934A-7CB3309A24E6}" dt="2021-11-08T22:59:19.659" v="310"/>
          <ac:spMkLst>
            <pc:docMk/>
            <pc:sldMk cId="1002362238" sldId="264"/>
            <ac:spMk id="40" creationId="{57001068-23E8-4381-8B1C-51E9BE23F0CD}"/>
          </ac:spMkLst>
        </pc:spChg>
        <pc:spChg chg="mod">
          <ac:chgData name="Guest User" userId="" providerId="Windows Live" clId="Web-{552F210B-DAFD-4769-934A-7CB3309A24E6}" dt="2021-11-08T22:36:49.285" v="269" actId="1076"/>
          <ac:spMkLst>
            <pc:docMk/>
            <pc:sldMk cId="1002362238" sldId="264"/>
            <ac:spMk id="41" creationId="{68F5CEC9-F20C-4C48-A22E-3E493679F08C}"/>
          </ac:spMkLst>
        </pc:spChg>
        <pc:spChg chg="mod">
          <ac:chgData name="Guest User" userId="" providerId="Windows Live" clId="Web-{552F210B-DAFD-4769-934A-7CB3309A24E6}" dt="2021-11-08T22:36:51.301" v="270" actId="1076"/>
          <ac:spMkLst>
            <pc:docMk/>
            <pc:sldMk cId="1002362238" sldId="264"/>
            <ac:spMk id="42" creationId="{9E7D6897-BAB5-4DFA-ADB3-5625D1D593FE}"/>
          </ac:spMkLst>
        </pc:spChg>
        <pc:spChg chg="mod">
          <ac:chgData name="Guest User" userId="" providerId="Windows Live" clId="Web-{552F210B-DAFD-4769-934A-7CB3309A24E6}" dt="2021-11-08T22:11:11.188" v="105" actId="1076"/>
          <ac:spMkLst>
            <pc:docMk/>
            <pc:sldMk cId="1002362238" sldId="264"/>
            <ac:spMk id="43" creationId="{BB5E38B7-EEC4-478F-A866-D5AD1E056F92}"/>
          </ac:spMkLst>
        </pc:spChg>
        <pc:picChg chg="mod">
          <ac:chgData name="Guest User" userId="" providerId="Windows Live" clId="Web-{552F210B-DAFD-4769-934A-7CB3309A24E6}" dt="2021-11-08T22:11:00.235" v="100" actId="1076"/>
          <ac:picMkLst>
            <pc:docMk/>
            <pc:sldMk cId="1002362238" sldId="264"/>
            <ac:picMk id="4" creationId="{3D3B2A6E-BB9F-4584-939D-585779ED0089}"/>
          </ac:picMkLst>
        </pc:picChg>
        <pc:picChg chg="add del mod">
          <ac:chgData name="Guest User" userId="" providerId="Windows Live" clId="Web-{552F210B-DAFD-4769-934A-7CB3309A24E6}" dt="2021-11-08T22:02:53.771" v="91"/>
          <ac:picMkLst>
            <pc:docMk/>
            <pc:sldMk cId="1002362238" sldId="264"/>
            <ac:picMk id="5" creationId="{F0C36169-0D32-4CA0-9F61-4379E8757158}"/>
          </ac:picMkLst>
        </pc:picChg>
        <pc:picChg chg="add del mod">
          <ac:chgData name="Guest User" userId="" providerId="Windows Live" clId="Web-{552F210B-DAFD-4769-934A-7CB3309A24E6}" dt="2021-11-08T22:00:38.502" v="73"/>
          <ac:picMkLst>
            <pc:docMk/>
            <pc:sldMk cId="1002362238" sldId="264"/>
            <ac:picMk id="6" creationId="{358D9FF1-EE5F-4F90-ACA5-B9F37C0C8130}"/>
          </ac:picMkLst>
        </pc:picChg>
        <pc:picChg chg="add mod ord">
          <ac:chgData name="Guest User" userId="" providerId="Windows Live" clId="Web-{552F210B-DAFD-4769-934A-7CB3309A24E6}" dt="2021-11-08T22:59:43.112" v="321"/>
          <ac:picMkLst>
            <pc:docMk/>
            <pc:sldMk cId="1002362238" sldId="264"/>
            <ac:picMk id="8" creationId="{195807D3-DB21-40FF-A461-0DF07CA6C85D}"/>
          </ac:picMkLst>
        </pc:picChg>
        <pc:picChg chg="mod">
          <ac:chgData name="Guest User" userId="" providerId="Windows Live" clId="Web-{552F210B-DAFD-4769-934A-7CB3309A24E6}" dt="2021-11-08T22:11:17.517" v="108" actId="1076"/>
          <ac:picMkLst>
            <pc:docMk/>
            <pc:sldMk cId="1002362238" sldId="264"/>
            <ac:picMk id="17" creationId="{4A664ED4-172F-4ACC-A495-5ACE728F5B85}"/>
          </ac:picMkLst>
        </pc:picChg>
        <pc:picChg chg="mod">
          <ac:chgData name="Guest User" userId="" providerId="Windows Live" clId="Web-{552F210B-DAFD-4769-934A-7CB3309A24E6}" dt="2021-11-08T22:11:12.876" v="106" actId="1076"/>
          <ac:picMkLst>
            <pc:docMk/>
            <pc:sldMk cId="1002362238" sldId="264"/>
            <ac:picMk id="20" creationId="{A6F81DF4-EF75-45CA-B456-CFFC6F7B2D2A}"/>
          </ac:picMkLst>
        </pc:picChg>
        <pc:picChg chg="mod">
          <ac:chgData name="Guest User" userId="" providerId="Windows Live" clId="Web-{552F210B-DAFD-4769-934A-7CB3309A24E6}" dt="2021-11-08T22:11:32.345" v="114" actId="1076"/>
          <ac:picMkLst>
            <pc:docMk/>
            <pc:sldMk cId="1002362238" sldId="264"/>
            <ac:picMk id="25" creationId="{84319A75-729D-422A-B48F-4532CD208425}"/>
          </ac:picMkLst>
        </pc:picChg>
        <pc:picChg chg="mod">
          <ac:chgData name="Guest User" userId="" providerId="Windows Live" clId="Web-{552F210B-DAFD-4769-934A-7CB3309A24E6}" dt="2021-11-08T21:40:33.335" v="1" actId="1076"/>
          <ac:picMkLst>
            <pc:docMk/>
            <pc:sldMk cId="1002362238" sldId="264"/>
            <ac:picMk id="26" creationId="{17E0A102-9C9B-40D2-8776-F3A99775BC4E}"/>
          </ac:picMkLst>
        </pc:picChg>
        <pc:picChg chg="mod">
          <ac:chgData name="Guest User" userId="" providerId="Windows Live" clId="Web-{552F210B-DAFD-4769-934A-7CB3309A24E6}" dt="2021-11-08T21:40:37.632" v="4" actId="1076"/>
          <ac:picMkLst>
            <pc:docMk/>
            <pc:sldMk cId="1002362238" sldId="264"/>
            <ac:picMk id="27" creationId="{71625EE3-5C01-4921-95B0-6CF036269E1A}"/>
          </ac:picMkLst>
        </pc:picChg>
        <pc:picChg chg="mod">
          <ac:chgData name="Guest User" userId="" providerId="Windows Live" clId="Web-{552F210B-DAFD-4769-934A-7CB3309A24E6}" dt="2021-11-08T22:21:24.608" v="182" actId="1076"/>
          <ac:picMkLst>
            <pc:docMk/>
            <pc:sldMk cId="1002362238" sldId="264"/>
            <ac:picMk id="28" creationId="{FE0EEC71-DBC1-4979-AF7B-61FEA76CAC63}"/>
          </ac:picMkLst>
        </pc:picChg>
        <pc:picChg chg="mod">
          <ac:chgData name="Guest User" userId="" providerId="Windows Live" clId="Web-{552F210B-DAFD-4769-934A-7CB3309A24E6}" dt="2021-11-08T22:22:54.048" v="191" actId="1076"/>
          <ac:picMkLst>
            <pc:docMk/>
            <pc:sldMk cId="1002362238" sldId="264"/>
            <ac:picMk id="29" creationId="{172837C2-8ADE-496D-BC8F-BE07A0DEEF4F}"/>
          </ac:picMkLst>
        </pc:picChg>
        <pc:picChg chg="mod">
          <ac:chgData name="Guest User" userId="" providerId="Windows Live" clId="Web-{552F210B-DAFD-4769-934A-7CB3309A24E6}" dt="2021-11-08T22:11:09.516" v="104" actId="1076"/>
          <ac:picMkLst>
            <pc:docMk/>
            <pc:sldMk cId="1002362238" sldId="264"/>
            <ac:picMk id="30" creationId="{0D8A90C8-DD27-4C44-BFC6-5883C6C5B7E3}"/>
          </ac:picMkLst>
        </pc:picChg>
      </pc:sldChg>
      <pc:sldChg chg="addSp modSp mod setBg modClrScheme chgLayout">
        <pc:chgData name="Guest User" userId="" providerId="Windows Live" clId="Web-{552F210B-DAFD-4769-934A-7CB3309A24E6}" dt="2021-11-08T22:15:42.648" v="176"/>
        <pc:sldMkLst>
          <pc:docMk/>
          <pc:sldMk cId="467329700" sldId="265"/>
        </pc:sldMkLst>
        <pc:spChg chg="mod ord">
          <ac:chgData name="Guest User" userId="" providerId="Windows Live" clId="Web-{552F210B-DAFD-4769-934A-7CB3309A24E6}" dt="2021-11-08T22:15:42.648" v="176"/>
          <ac:spMkLst>
            <pc:docMk/>
            <pc:sldMk cId="467329700" sldId="265"/>
            <ac:spMk id="2" creationId="{2CB88863-FB63-4A3E-8214-5A29F0F00072}"/>
          </ac:spMkLst>
        </pc:spChg>
        <pc:spChg chg="mod ord">
          <ac:chgData name="Guest User" userId="" providerId="Windows Live" clId="Web-{552F210B-DAFD-4769-934A-7CB3309A24E6}" dt="2021-11-08T22:15:42.648" v="176"/>
          <ac:spMkLst>
            <pc:docMk/>
            <pc:sldMk cId="467329700" sldId="265"/>
            <ac:spMk id="3" creationId="{1B900397-9633-4D19-885D-C984DFDB22DE}"/>
          </ac:spMkLst>
        </pc:spChg>
        <pc:spChg chg="add">
          <ac:chgData name="Guest User" userId="" providerId="Windows Live" clId="Web-{552F210B-DAFD-4769-934A-7CB3309A24E6}" dt="2021-11-08T22:15:42.648" v="176"/>
          <ac:spMkLst>
            <pc:docMk/>
            <pc:sldMk cId="467329700" sldId="265"/>
            <ac:spMk id="17" creationId="{923E8915-D2AA-4327-A45A-972C3CA9574B}"/>
          </ac:spMkLst>
        </pc:spChg>
        <pc:spChg chg="add">
          <ac:chgData name="Guest User" userId="" providerId="Windows Live" clId="Web-{552F210B-DAFD-4769-934A-7CB3309A24E6}" dt="2021-11-08T22:15:42.648" v="176"/>
          <ac:spMkLst>
            <pc:docMk/>
            <pc:sldMk cId="467329700" sldId="265"/>
            <ac:spMk id="19" creationId="{8302FC3C-9804-4950-B721-5FD704BA6065}"/>
          </ac:spMkLst>
        </pc:spChg>
        <pc:spChg chg="add">
          <ac:chgData name="Guest User" userId="" providerId="Windows Live" clId="Web-{552F210B-DAFD-4769-934A-7CB3309A24E6}" dt="2021-11-08T22:15:42.648" v="176"/>
          <ac:spMkLst>
            <pc:docMk/>
            <pc:sldMk cId="467329700" sldId="265"/>
            <ac:spMk id="29" creationId="{F3798573-F27B-47EB-8EA4-7EE34954C2D6}"/>
          </ac:spMkLst>
        </pc:spChg>
        <pc:picChg chg="add">
          <ac:chgData name="Guest User" userId="" providerId="Windows Live" clId="Web-{552F210B-DAFD-4769-934A-7CB3309A24E6}" dt="2021-11-08T22:15:42.648" v="176"/>
          <ac:picMkLst>
            <pc:docMk/>
            <pc:sldMk cId="467329700" sldId="265"/>
            <ac:picMk id="27" creationId="{3BC6EBB2-9BDC-4075-BA6B-43A9FBF9C86C}"/>
          </ac:picMkLst>
        </pc:picChg>
        <pc:cxnChg chg="add">
          <ac:chgData name="Guest User" userId="" providerId="Windows Live" clId="Web-{552F210B-DAFD-4769-934A-7CB3309A24E6}" dt="2021-11-08T22:15:42.648" v="176"/>
          <ac:cxnSpMkLst>
            <pc:docMk/>
            <pc:sldMk cId="467329700" sldId="265"/>
            <ac:cxnSpMk id="20" creationId="{6B9695BD-ECF6-49CA-8877-8C493193C65D}"/>
          </ac:cxnSpMkLst>
        </pc:cxnChg>
      </pc:sldChg>
      <pc:sldChg chg="addSp delSp modSp mod ord setBg modClrScheme chgLayout">
        <pc:chgData name="Guest User" userId="" providerId="Windows Live" clId="Web-{552F210B-DAFD-4769-934A-7CB3309A24E6}" dt="2021-11-08T22:04:44.055" v="94" actId="20577"/>
        <pc:sldMkLst>
          <pc:docMk/>
          <pc:sldMk cId="1950459180" sldId="266"/>
        </pc:sldMkLst>
        <pc:spChg chg="mod ord">
          <ac:chgData name="Guest User" userId="" providerId="Windows Live" clId="Web-{552F210B-DAFD-4769-934A-7CB3309A24E6}" dt="2021-11-08T21:46:20.968" v="33"/>
          <ac:spMkLst>
            <pc:docMk/>
            <pc:sldMk cId="1950459180" sldId="266"/>
            <ac:spMk id="2" creationId="{54369FCB-5242-489E-9F75-E0527AF28D6D}"/>
          </ac:spMkLst>
        </pc:spChg>
        <pc:spChg chg="mod ord">
          <ac:chgData name="Guest User" userId="" providerId="Windows Live" clId="Web-{552F210B-DAFD-4769-934A-7CB3309A24E6}" dt="2021-11-08T22:04:44.055" v="94" actId="20577"/>
          <ac:spMkLst>
            <pc:docMk/>
            <pc:sldMk cId="1950459180" sldId="266"/>
            <ac:spMk id="6" creationId="{3CBC36F0-FD46-49F6-805A-8CD0830109AD}"/>
          </ac:spMkLst>
        </pc:spChg>
        <pc:spChg chg="add">
          <ac:chgData name="Guest User" userId="" providerId="Windows Live" clId="Web-{552F210B-DAFD-4769-934A-7CB3309A24E6}" dt="2021-11-08T21:46:20.968" v="33"/>
          <ac:spMkLst>
            <pc:docMk/>
            <pc:sldMk cId="1950459180" sldId="266"/>
            <ac:spMk id="9" creationId="{4352E948-E5E8-4ABE-8603-2D5D49F50AD1}"/>
          </ac:spMkLst>
        </pc:spChg>
        <pc:spChg chg="add">
          <ac:chgData name="Guest User" userId="" providerId="Windows Live" clId="Web-{552F210B-DAFD-4769-934A-7CB3309A24E6}" dt="2021-11-08T21:46:20.968" v="33"/>
          <ac:spMkLst>
            <pc:docMk/>
            <pc:sldMk cId="1950459180" sldId="266"/>
            <ac:spMk id="11" creationId="{4198F2C3-8953-4C72-B478-B121EF6EA6DA}"/>
          </ac:spMkLst>
        </pc:spChg>
        <pc:picChg chg="mod">
          <ac:chgData name="Guest User" userId="" providerId="Windows Live" clId="Web-{552F210B-DAFD-4769-934A-7CB3309A24E6}" dt="2021-11-08T21:47:04.125" v="49" actId="1076"/>
          <ac:picMkLst>
            <pc:docMk/>
            <pc:sldMk cId="1950459180" sldId="266"/>
            <ac:picMk id="3" creationId="{7E2CE0D9-B571-403A-B41E-4CDD7535FAF3}"/>
          </ac:picMkLst>
        </pc:picChg>
        <pc:picChg chg="del mod">
          <ac:chgData name="Guest User" userId="" providerId="Windows Live" clId="Web-{552F210B-DAFD-4769-934A-7CB3309A24E6}" dt="2021-11-08T21:46:56.328" v="46"/>
          <ac:picMkLst>
            <pc:docMk/>
            <pc:sldMk cId="1950459180" sldId="266"/>
            <ac:picMk id="7" creationId="{A26B8FD9-3014-4A71-808C-B1B5F0381076}"/>
          </ac:picMkLst>
        </pc:picChg>
      </pc:sldChg>
      <pc:sldChg chg="addSp modSp mod setBg modClrScheme chgLayout">
        <pc:chgData name="Guest User" userId="" providerId="Windows Live" clId="Web-{552F210B-DAFD-4769-934A-7CB3309A24E6}" dt="2021-11-08T21:49:36.222" v="50"/>
        <pc:sldMkLst>
          <pc:docMk/>
          <pc:sldMk cId="1857753718" sldId="268"/>
        </pc:sldMkLst>
        <pc:spChg chg="mod ord">
          <ac:chgData name="Guest User" userId="" providerId="Windows Live" clId="Web-{552F210B-DAFD-4769-934A-7CB3309A24E6}" dt="2021-11-08T21:49:36.222" v="50"/>
          <ac:spMkLst>
            <pc:docMk/>
            <pc:sldMk cId="1857753718" sldId="268"/>
            <ac:spMk id="2" creationId="{4545A94F-4D04-4EB0-AD00-28C334C15B89}"/>
          </ac:spMkLst>
        </pc:spChg>
        <pc:spChg chg="mod ord">
          <ac:chgData name="Guest User" userId="" providerId="Windows Live" clId="Web-{552F210B-DAFD-4769-934A-7CB3309A24E6}" dt="2021-11-08T21:49:36.222" v="50"/>
          <ac:spMkLst>
            <pc:docMk/>
            <pc:sldMk cId="1857753718" sldId="268"/>
            <ac:spMk id="3" creationId="{FFDBE480-EEED-4BD8-8BEB-C26FFFAB6524}"/>
          </ac:spMkLst>
        </pc:spChg>
        <pc:spChg chg="add">
          <ac:chgData name="Guest User" userId="" providerId="Windows Live" clId="Web-{552F210B-DAFD-4769-934A-7CB3309A24E6}" dt="2021-11-08T21:49:36.222" v="50"/>
          <ac:spMkLst>
            <pc:docMk/>
            <pc:sldMk cId="1857753718" sldId="268"/>
            <ac:spMk id="13" creationId="{923E8915-D2AA-4327-A45A-972C3CA9574B}"/>
          </ac:spMkLst>
        </pc:spChg>
        <pc:spChg chg="add">
          <ac:chgData name="Guest User" userId="" providerId="Windows Live" clId="Web-{552F210B-DAFD-4769-934A-7CB3309A24E6}" dt="2021-11-08T21:49:36.222" v="50"/>
          <ac:spMkLst>
            <pc:docMk/>
            <pc:sldMk cId="1857753718" sldId="268"/>
            <ac:spMk id="15" creationId="{8302FC3C-9804-4950-B721-5FD704BA6065}"/>
          </ac:spMkLst>
        </pc:spChg>
        <pc:spChg chg="add">
          <ac:chgData name="Guest User" userId="" providerId="Windows Live" clId="Web-{552F210B-DAFD-4769-934A-7CB3309A24E6}" dt="2021-11-08T21:49:36.222" v="50"/>
          <ac:spMkLst>
            <pc:docMk/>
            <pc:sldMk cId="1857753718" sldId="268"/>
            <ac:spMk id="20" creationId="{F3798573-F27B-47EB-8EA4-7EE34954C2D6}"/>
          </ac:spMkLst>
        </pc:spChg>
        <pc:picChg chg="add">
          <ac:chgData name="Guest User" userId="" providerId="Windows Live" clId="Web-{552F210B-DAFD-4769-934A-7CB3309A24E6}" dt="2021-11-08T21:49:36.222" v="50"/>
          <ac:picMkLst>
            <pc:docMk/>
            <pc:sldMk cId="1857753718" sldId="268"/>
            <ac:picMk id="19" creationId="{3BC6EBB2-9BDC-4075-BA6B-43A9FBF9C86C}"/>
          </ac:picMkLst>
        </pc:picChg>
        <pc:cxnChg chg="add">
          <ac:chgData name="Guest User" userId="" providerId="Windows Live" clId="Web-{552F210B-DAFD-4769-934A-7CB3309A24E6}" dt="2021-11-08T21:49:36.222" v="50"/>
          <ac:cxnSpMkLst>
            <pc:docMk/>
            <pc:sldMk cId="1857753718" sldId="268"/>
            <ac:cxnSpMk id="17" creationId="{6B9695BD-ECF6-49CA-8877-8C493193C65D}"/>
          </ac:cxnSpMkLst>
        </pc:cxnChg>
      </pc:sldChg>
      <pc:sldChg chg="addSp modSp mod setBg modClrScheme chgLayout">
        <pc:chgData name="Guest User" userId="" providerId="Windows Live" clId="Web-{552F210B-DAFD-4769-934A-7CB3309A24E6}" dt="2021-11-08T22:15:32.272" v="175"/>
        <pc:sldMkLst>
          <pc:docMk/>
          <pc:sldMk cId="856833351" sldId="270"/>
        </pc:sldMkLst>
        <pc:spChg chg="mod ord">
          <ac:chgData name="Guest User" userId="" providerId="Windows Live" clId="Web-{552F210B-DAFD-4769-934A-7CB3309A24E6}" dt="2021-11-08T21:43:02.307" v="14"/>
          <ac:spMkLst>
            <pc:docMk/>
            <pc:sldMk cId="856833351" sldId="270"/>
            <ac:spMk id="2" creationId="{51304D3C-C285-4DBD-BFF0-33656FEC70FB}"/>
          </ac:spMkLst>
        </pc:spChg>
        <pc:spChg chg="add">
          <ac:chgData name="Guest User" userId="" providerId="Windows Live" clId="Web-{552F210B-DAFD-4769-934A-7CB3309A24E6}" dt="2021-11-08T21:45:48.717" v="32"/>
          <ac:spMkLst>
            <pc:docMk/>
            <pc:sldMk cId="856833351" sldId="270"/>
            <ac:spMk id="3" creationId="{442D1C84-BBD9-4210-93AD-A6EE3E4C5A6C}"/>
          </ac:spMkLst>
        </pc:spChg>
      </pc:sldChg>
      <pc:sldChg chg="addSp delSp modSp mod setBg modClrScheme delDesignElem chgLayout">
        <pc:chgData name="Guest User" userId="" providerId="Windows Live" clId="Web-{552F210B-DAFD-4769-934A-7CB3309A24E6}" dt="2021-11-08T22:01:22.785" v="82" actId="1076"/>
        <pc:sldMkLst>
          <pc:docMk/>
          <pc:sldMk cId="2828283137" sldId="272"/>
        </pc:sldMkLst>
        <pc:spChg chg="add del">
          <ac:chgData name="Guest User" userId="" providerId="Windows Live" clId="Web-{552F210B-DAFD-4769-934A-7CB3309A24E6}" dt="2021-11-08T21:42:48.697" v="13"/>
          <ac:spMkLst>
            <pc:docMk/>
            <pc:sldMk cId="2828283137" sldId="272"/>
            <ac:spMk id="11" creationId="{32BC26D8-82FB-445E-AA49-62A77D7C1EE0}"/>
          </ac:spMkLst>
        </pc:spChg>
        <pc:spChg chg="add del">
          <ac:chgData name="Guest User" userId="" providerId="Windows Live" clId="Web-{552F210B-DAFD-4769-934A-7CB3309A24E6}" dt="2021-11-08T21:42:48.697" v="13"/>
          <ac:spMkLst>
            <pc:docMk/>
            <pc:sldMk cId="2828283137" sldId="272"/>
            <ac:spMk id="13" creationId="{CB44330D-EA18-4254-AA95-EB49948539B8}"/>
          </ac:spMkLst>
        </pc:spChg>
        <pc:picChg chg="mod">
          <ac:chgData name="Guest User" userId="" providerId="Windows Live" clId="Web-{552F210B-DAFD-4769-934A-7CB3309A24E6}" dt="2021-11-08T22:01:22.785" v="82" actId="1076"/>
          <ac:picMkLst>
            <pc:docMk/>
            <pc:sldMk cId="2828283137" sldId="272"/>
            <ac:picMk id="6" creationId="{F4995D41-7C59-463A-A20E-24C3CA42C4D1}"/>
          </ac:picMkLst>
        </pc:picChg>
      </pc:sldChg>
      <pc:sldChg chg="addSp delSp mod setBg modClrScheme delDesignElem chgLayout">
        <pc:chgData name="Guest User" userId="" providerId="Windows Live" clId="Web-{552F210B-DAFD-4769-934A-7CB3309A24E6}" dt="2021-11-08T21:44:36.293" v="24"/>
        <pc:sldMkLst>
          <pc:docMk/>
          <pc:sldMk cId="2377490158" sldId="277"/>
        </pc:sldMkLst>
        <pc:spChg chg="add del">
          <ac:chgData name="Guest User" userId="" providerId="Windows Live" clId="Web-{552F210B-DAFD-4769-934A-7CB3309A24E6}" dt="2021-11-08T21:42:48.697" v="13"/>
          <ac:spMkLst>
            <pc:docMk/>
            <pc:sldMk cId="2377490158" sldId="277"/>
            <ac:spMk id="4" creationId="{32BC26D8-82FB-445E-AA49-62A77D7C1EE0}"/>
          </ac:spMkLst>
        </pc:spChg>
        <pc:spChg chg="add del">
          <ac:chgData name="Guest User" userId="" providerId="Windows Live" clId="Web-{552F210B-DAFD-4769-934A-7CB3309A24E6}" dt="2021-11-08T21:42:48.697" v="13"/>
          <ac:spMkLst>
            <pc:docMk/>
            <pc:sldMk cId="2377490158" sldId="277"/>
            <ac:spMk id="9" creationId="{CB44330D-EA18-4254-AA95-EB49948539B8}"/>
          </ac:spMkLst>
        </pc:spChg>
      </pc:sldChg>
      <pc:sldChg chg="addSp delSp mod setBg modClrScheme delDesignElem chgLayout">
        <pc:chgData name="Guest User" userId="" providerId="Windows Live" clId="Web-{552F210B-DAFD-4769-934A-7CB3309A24E6}" dt="2021-11-08T21:44:42.184" v="25"/>
        <pc:sldMkLst>
          <pc:docMk/>
          <pc:sldMk cId="871776931" sldId="278"/>
        </pc:sldMkLst>
        <pc:spChg chg="add del">
          <ac:chgData name="Guest User" userId="" providerId="Windows Live" clId="Web-{552F210B-DAFD-4769-934A-7CB3309A24E6}" dt="2021-11-08T21:42:48.697" v="13"/>
          <ac:spMkLst>
            <pc:docMk/>
            <pc:sldMk cId="871776931" sldId="278"/>
            <ac:spMk id="4" creationId="{32BC26D8-82FB-445E-AA49-62A77D7C1EE0}"/>
          </ac:spMkLst>
        </pc:spChg>
        <pc:spChg chg="add del">
          <ac:chgData name="Guest User" userId="" providerId="Windows Live" clId="Web-{552F210B-DAFD-4769-934A-7CB3309A24E6}" dt="2021-11-08T21:42:48.697" v="13"/>
          <ac:spMkLst>
            <pc:docMk/>
            <pc:sldMk cId="871776931" sldId="278"/>
            <ac:spMk id="9" creationId="{CB44330D-EA18-4254-AA95-EB49948539B8}"/>
          </ac:spMkLst>
        </pc:spChg>
      </pc:sldChg>
      <pc:sldChg chg="addSp delSp mod setBg modClrScheme delDesignElem chgLayout">
        <pc:chgData name="Guest User" userId="" providerId="Windows Live" clId="Web-{552F210B-DAFD-4769-934A-7CB3309A24E6}" dt="2021-11-08T21:44:46.106" v="26"/>
        <pc:sldMkLst>
          <pc:docMk/>
          <pc:sldMk cId="2748050156" sldId="279"/>
        </pc:sldMkLst>
        <pc:spChg chg="add del">
          <ac:chgData name="Guest User" userId="" providerId="Windows Live" clId="Web-{552F210B-DAFD-4769-934A-7CB3309A24E6}" dt="2021-11-08T21:42:48.697" v="13"/>
          <ac:spMkLst>
            <pc:docMk/>
            <pc:sldMk cId="2748050156" sldId="279"/>
            <ac:spMk id="14" creationId="{32BC26D8-82FB-445E-AA49-62A77D7C1EE0}"/>
          </ac:spMkLst>
        </pc:spChg>
        <pc:spChg chg="add del">
          <ac:chgData name="Guest User" userId="" providerId="Windows Live" clId="Web-{552F210B-DAFD-4769-934A-7CB3309A24E6}" dt="2021-11-08T21:42:48.697" v="13"/>
          <ac:spMkLst>
            <pc:docMk/>
            <pc:sldMk cId="2748050156" sldId="279"/>
            <ac:spMk id="16" creationId="{CB44330D-EA18-4254-AA95-EB49948539B8}"/>
          </ac:spMkLst>
        </pc:spChg>
      </pc:sldChg>
      <pc:sldChg chg="mod modClrScheme chgLayout">
        <pc:chgData name="Guest User" userId="" providerId="Windows Live" clId="Web-{552F210B-DAFD-4769-934A-7CB3309A24E6}" dt="2021-11-08T21:34:03.014" v="0"/>
        <pc:sldMkLst>
          <pc:docMk/>
          <pc:sldMk cId="1756428711" sldId="280"/>
        </pc:sldMkLst>
      </pc:sldChg>
      <pc:sldChg chg="delSp mod setBg modClrScheme delDesignElem chgLayout">
        <pc:chgData name="Guest User" userId="" providerId="Windows Live" clId="Web-{552F210B-DAFD-4769-934A-7CB3309A24E6}" dt="2021-11-08T21:44:52.544" v="28"/>
        <pc:sldMkLst>
          <pc:docMk/>
          <pc:sldMk cId="39869258" sldId="281"/>
        </pc:sldMkLst>
        <pc:spChg chg="del">
          <ac:chgData name="Guest User" userId="" providerId="Windows Live" clId="Web-{552F210B-DAFD-4769-934A-7CB3309A24E6}" dt="2021-11-08T21:42:48.697" v="13"/>
          <ac:spMkLst>
            <pc:docMk/>
            <pc:sldMk cId="39869258" sldId="281"/>
            <ac:spMk id="4" creationId="{32BC26D8-82FB-445E-AA49-62A77D7C1EE0}"/>
          </ac:spMkLst>
        </pc:spChg>
        <pc:spChg chg="del">
          <ac:chgData name="Guest User" userId="" providerId="Windows Live" clId="Web-{552F210B-DAFD-4769-934A-7CB3309A24E6}" dt="2021-11-08T21:42:48.697" v="13"/>
          <ac:spMkLst>
            <pc:docMk/>
            <pc:sldMk cId="39869258" sldId="281"/>
            <ac:spMk id="5" creationId="{CB44330D-EA18-4254-AA95-EB49948539B8}"/>
          </ac:spMkLst>
        </pc:spChg>
        <pc:spChg chg="del">
          <ac:chgData name="Guest User" userId="" providerId="Windows Live" clId="Web-{552F210B-DAFD-4769-934A-7CB3309A24E6}" dt="2021-11-08T21:41:58.696" v="9"/>
          <ac:spMkLst>
            <pc:docMk/>
            <pc:sldMk cId="39869258" sldId="281"/>
            <ac:spMk id="7" creationId="{32BC26D8-82FB-445E-AA49-62A77D7C1EE0}"/>
          </ac:spMkLst>
        </pc:spChg>
        <pc:spChg chg="del">
          <ac:chgData name="Guest User" userId="" providerId="Windows Live" clId="Web-{552F210B-DAFD-4769-934A-7CB3309A24E6}" dt="2021-11-08T21:41:58.696" v="9"/>
          <ac:spMkLst>
            <pc:docMk/>
            <pc:sldMk cId="39869258" sldId="281"/>
            <ac:spMk id="9" creationId="{CB44330D-EA18-4254-AA95-EB49948539B8}"/>
          </ac:spMkLst>
        </pc:spChg>
      </pc:sldChg>
      <pc:sldChg chg="modSp mod modClrScheme chgLayout">
        <pc:chgData name="Guest User" userId="" providerId="Windows Live" clId="Web-{552F210B-DAFD-4769-934A-7CB3309A24E6}" dt="2021-11-08T21:44:01.465" v="23" actId="1076"/>
        <pc:sldMkLst>
          <pc:docMk/>
          <pc:sldMk cId="2709142352" sldId="282"/>
        </pc:sldMkLst>
        <pc:picChg chg="mod">
          <ac:chgData name="Guest User" userId="" providerId="Windows Live" clId="Web-{552F210B-DAFD-4769-934A-7CB3309A24E6}" dt="2021-11-08T21:44:01.465" v="23" actId="1076"/>
          <ac:picMkLst>
            <pc:docMk/>
            <pc:sldMk cId="2709142352" sldId="282"/>
            <ac:picMk id="2" creationId="{B8E604C6-EE33-4FE3-A459-581E62C21617}"/>
          </ac:picMkLst>
        </pc:picChg>
      </pc:sldChg>
      <pc:sldChg chg="addSp delSp mod setBg modClrScheme delDesignElem chgLayout">
        <pc:chgData name="Guest User" userId="" providerId="Windows Live" clId="Web-{552F210B-DAFD-4769-934A-7CB3309A24E6}" dt="2021-11-08T21:44:48.544" v="27"/>
        <pc:sldMkLst>
          <pc:docMk/>
          <pc:sldMk cId="1163504936" sldId="283"/>
        </pc:sldMkLst>
        <pc:spChg chg="add del">
          <ac:chgData name="Guest User" userId="" providerId="Windows Live" clId="Web-{552F210B-DAFD-4769-934A-7CB3309A24E6}" dt="2021-11-08T21:42:48.697" v="13"/>
          <ac:spMkLst>
            <pc:docMk/>
            <pc:sldMk cId="1163504936" sldId="283"/>
            <ac:spMk id="14" creationId="{32BC26D8-82FB-445E-AA49-62A77D7C1EE0}"/>
          </ac:spMkLst>
        </pc:spChg>
        <pc:spChg chg="add del">
          <ac:chgData name="Guest User" userId="" providerId="Windows Live" clId="Web-{552F210B-DAFD-4769-934A-7CB3309A24E6}" dt="2021-11-08T21:42:48.697" v="13"/>
          <ac:spMkLst>
            <pc:docMk/>
            <pc:sldMk cId="1163504936" sldId="283"/>
            <ac:spMk id="16" creationId="{CB44330D-EA18-4254-AA95-EB49948539B8}"/>
          </ac:spMkLst>
        </pc:spChg>
      </pc:sldChg>
      <pc:sldChg chg="modSp">
        <pc:chgData name="Guest User" userId="" providerId="Windows Live" clId="Web-{552F210B-DAFD-4769-934A-7CB3309A24E6}" dt="2021-11-08T22:09:44.468" v="95" actId="1076"/>
        <pc:sldMkLst>
          <pc:docMk/>
          <pc:sldMk cId="1695214788" sldId="284"/>
        </pc:sldMkLst>
        <pc:picChg chg="mod">
          <ac:chgData name="Guest User" userId="" providerId="Windows Live" clId="Web-{552F210B-DAFD-4769-934A-7CB3309A24E6}" dt="2021-11-08T22:09:44.468" v="95" actId="1076"/>
          <ac:picMkLst>
            <pc:docMk/>
            <pc:sldMk cId="1695214788" sldId="284"/>
            <ac:picMk id="3" creationId="{DB423C56-715C-4EE8-BCD0-9F525E6DC85E}"/>
          </ac:picMkLst>
        </pc:picChg>
      </pc:sldChg>
      <pc:sldMasterChg chg="del delSldLayout">
        <pc:chgData name="Guest User" userId="" providerId="Windows Live" clId="Web-{552F210B-DAFD-4769-934A-7CB3309A24E6}" dt="2021-11-08T21:34:03.014" v="0"/>
        <pc:sldMasterMkLst>
          <pc:docMk/>
          <pc:sldMasterMk cId="304844368" sldId="2147483732"/>
        </pc:sldMasterMkLst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2618204046" sldId="2147483733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3043813140" sldId="2147483734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1942547147" sldId="2147483735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169932099" sldId="2147483736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3514620296" sldId="2147483737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1300385610" sldId="2147483738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162822018" sldId="2147483739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4126053345" sldId="2147483740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3245930492" sldId="2147483741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4023088139" sldId="2147483742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3128185371" sldId="2147483743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2050116578" sldId="2147483744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3979206566" sldId="2147483745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3186718305" sldId="2147483746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592149071" sldId="2147483747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2908949469" sldId="2147483748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2983546370" sldId="2147483749"/>
          </pc:sldLayoutMkLst>
        </pc:sldLayoutChg>
      </pc:sldMasterChg>
      <pc:sldMasterChg chg="add del addSldLayout delSldLayout modSldLayout">
        <pc:chgData name="Guest User" userId="" providerId="Windows Live" clId="Web-{552F210B-DAFD-4769-934A-7CB3309A24E6}" dt="2021-11-08T21:42:48.697" v="13"/>
        <pc:sldMasterMkLst>
          <pc:docMk/>
          <pc:sldMasterMk cId="2460748708" sldId="2147483750"/>
        </pc:sldMasterMkLst>
        <pc:sldLayoutChg chg="add del mod replId">
          <pc:chgData name="Guest User" userId="" providerId="Windows Live" clId="Web-{552F210B-DAFD-4769-934A-7CB3309A24E6}" dt="2021-11-08T21:42:48.697" v="13"/>
          <pc:sldLayoutMkLst>
            <pc:docMk/>
            <pc:sldMasterMk cId="2460748708" sldId="2147483750"/>
            <pc:sldLayoutMk cId="1460667598" sldId="2147483751"/>
          </pc:sldLayoutMkLst>
        </pc:sldLayoutChg>
        <pc:sldLayoutChg chg="add del mod replId">
          <pc:chgData name="Guest User" userId="" providerId="Windows Live" clId="Web-{552F210B-DAFD-4769-934A-7CB3309A24E6}" dt="2021-11-08T21:42:48.697" v="13"/>
          <pc:sldLayoutMkLst>
            <pc:docMk/>
            <pc:sldMasterMk cId="2460748708" sldId="2147483750"/>
            <pc:sldLayoutMk cId="1500210365" sldId="2147483752"/>
          </pc:sldLayoutMkLst>
        </pc:sldLayoutChg>
        <pc:sldLayoutChg chg="add del mod replId">
          <pc:chgData name="Guest User" userId="" providerId="Windows Live" clId="Web-{552F210B-DAFD-4769-934A-7CB3309A24E6}" dt="2021-11-08T21:42:48.697" v="13"/>
          <pc:sldLayoutMkLst>
            <pc:docMk/>
            <pc:sldMasterMk cId="2460748708" sldId="2147483750"/>
            <pc:sldLayoutMk cId="139453024" sldId="2147483753"/>
          </pc:sldLayoutMkLst>
        </pc:sldLayoutChg>
        <pc:sldLayoutChg chg="add del mod replId">
          <pc:chgData name="Guest User" userId="" providerId="Windows Live" clId="Web-{552F210B-DAFD-4769-934A-7CB3309A24E6}" dt="2021-11-08T21:42:48.697" v="13"/>
          <pc:sldLayoutMkLst>
            <pc:docMk/>
            <pc:sldMasterMk cId="2460748708" sldId="2147483750"/>
            <pc:sldLayoutMk cId="4083727623" sldId="2147483754"/>
          </pc:sldLayoutMkLst>
        </pc:sldLayoutChg>
        <pc:sldLayoutChg chg="add del mod replId">
          <pc:chgData name="Guest User" userId="" providerId="Windows Live" clId="Web-{552F210B-DAFD-4769-934A-7CB3309A24E6}" dt="2021-11-08T21:42:48.697" v="13"/>
          <pc:sldLayoutMkLst>
            <pc:docMk/>
            <pc:sldMasterMk cId="2460748708" sldId="2147483750"/>
            <pc:sldLayoutMk cId="1247476394" sldId="2147483755"/>
          </pc:sldLayoutMkLst>
        </pc:sldLayoutChg>
        <pc:sldLayoutChg chg="add del mod replId">
          <pc:chgData name="Guest User" userId="" providerId="Windows Live" clId="Web-{552F210B-DAFD-4769-934A-7CB3309A24E6}" dt="2021-11-08T21:42:48.697" v="13"/>
          <pc:sldLayoutMkLst>
            <pc:docMk/>
            <pc:sldMasterMk cId="2460748708" sldId="2147483750"/>
            <pc:sldLayoutMk cId="3016047792" sldId="2147483756"/>
          </pc:sldLayoutMkLst>
        </pc:sldLayoutChg>
        <pc:sldLayoutChg chg="add del mod replId">
          <pc:chgData name="Guest User" userId="" providerId="Windows Live" clId="Web-{552F210B-DAFD-4769-934A-7CB3309A24E6}" dt="2021-11-08T21:42:48.697" v="13"/>
          <pc:sldLayoutMkLst>
            <pc:docMk/>
            <pc:sldMasterMk cId="2460748708" sldId="2147483750"/>
            <pc:sldLayoutMk cId="2404809238" sldId="2147483757"/>
          </pc:sldLayoutMkLst>
        </pc:sldLayoutChg>
        <pc:sldLayoutChg chg="add del mod replId">
          <pc:chgData name="Guest User" userId="" providerId="Windows Live" clId="Web-{552F210B-DAFD-4769-934A-7CB3309A24E6}" dt="2021-11-08T21:42:48.697" v="13"/>
          <pc:sldLayoutMkLst>
            <pc:docMk/>
            <pc:sldMasterMk cId="2460748708" sldId="2147483750"/>
            <pc:sldLayoutMk cId="2299164777" sldId="2147483758"/>
          </pc:sldLayoutMkLst>
        </pc:sldLayoutChg>
        <pc:sldLayoutChg chg="add del mod replId">
          <pc:chgData name="Guest User" userId="" providerId="Windows Live" clId="Web-{552F210B-DAFD-4769-934A-7CB3309A24E6}" dt="2021-11-08T21:42:48.697" v="13"/>
          <pc:sldLayoutMkLst>
            <pc:docMk/>
            <pc:sldMasterMk cId="2460748708" sldId="2147483750"/>
            <pc:sldLayoutMk cId="30044000" sldId="2147483759"/>
          </pc:sldLayoutMkLst>
        </pc:sldLayoutChg>
        <pc:sldLayoutChg chg="add del mod replId">
          <pc:chgData name="Guest User" userId="" providerId="Windows Live" clId="Web-{552F210B-DAFD-4769-934A-7CB3309A24E6}" dt="2021-11-08T21:42:48.697" v="13"/>
          <pc:sldLayoutMkLst>
            <pc:docMk/>
            <pc:sldMasterMk cId="2460748708" sldId="2147483750"/>
            <pc:sldLayoutMk cId="187167388" sldId="2147483760"/>
          </pc:sldLayoutMkLst>
        </pc:sldLayoutChg>
        <pc:sldLayoutChg chg="add del mod replId">
          <pc:chgData name="Guest User" userId="" providerId="Windows Live" clId="Web-{552F210B-DAFD-4769-934A-7CB3309A24E6}" dt="2021-11-08T21:42:48.697" v="13"/>
          <pc:sldLayoutMkLst>
            <pc:docMk/>
            <pc:sldMasterMk cId="2460748708" sldId="2147483750"/>
            <pc:sldLayoutMk cId="1693014981" sldId="2147483761"/>
          </pc:sldLayoutMkLst>
        </pc:sldLayoutChg>
      </pc:sldMasterChg>
      <pc:sldMasterChg chg="add del addSldLayout delSldLayout modSldLayout">
        <pc:chgData name="Guest User" userId="" providerId="Windows Live" clId="Web-{552F210B-DAFD-4769-934A-7CB3309A24E6}" dt="2021-11-08T21:41:58.696" v="9"/>
        <pc:sldMasterMkLst>
          <pc:docMk/>
          <pc:sldMasterMk cId="42719043" sldId="2147483762"/>
        </pc:sldMasterMkLst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2078769433" sldId="2147483763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4121154859" sldId="2147483764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1094419323" sldId="2147483765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1155655020" sldId="2147483766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1578587332" sldId="2147483767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2309060667" sldId="2147483768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1600715030" sldId="2147483769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371640764" sldId="2147483770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2718900736" sldId="2147483771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3426856194" sldId="2147483772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2832027674" sldId="2147483773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682405284" sldId="2147483774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3075450222" sldId="2147483775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3984592916" sldId="2147483776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2834962517" sldId="2147483777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2033569445" sldId="2147483778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321428097" sldId="2147483779"/>
          </pc:sldLayoutMkLst>
        </pc:sldLayoutChg>
      </pc:sldMasterChg>
      <pc:sldMasterChg chg="add del addSldLayout delSldLayout modSldLayout">
        <pc:chgData name="Guest User" userId="" providerId="Windows Live" clId="Web-{552F210B-DAFD-4769-934A-7CB3309A24E6}" dt="2021-11-08T21:43:02.307" v="14"/>
        <pc:sldMasterMkLst>
          <pc:docMk/>
          <pc:sldMasterMk cId="533259953" sldId="2147483762"/>
        </pc:sldMasterMkLst>
        <pc:sldLayoutChg chg="add del mod replId">
          <pc:chgData name="Guest User" userId="" providerId="Windows Live" clId="Web-{552F210B-DAFD-4769-934A-7CB3309A24E6}" dt="2021-11-08T21:43:02.307" v="14"/>
          <pc:sldLayoutMkLst>
            <pc:docMk/>
            <pc:sldMasterMk cId="533259953" sldId="2147483762"/>
            <pc:sldLayoutMk cId="1467982813" sldId="2147483763"/>
          </pc:sldLayoutMkLst>
        </pc:sldLayoutChg>
        <pc:sldLayoutChg chg="add del mod replId">
          <pc:chgData name="Guest User" userId="" providerId="Windows Live" clId="Web-{552F210B-DAFD-4769-934A-7CB3309A24E6}" dt="2021-11-08T21:43:02.307" v="14"/>
          <pc:sldLayoutMkLst>
            <pc:docMk/>
            <pc:sldMasterMk cId="533259953" sldId="2147483762"/>
            <pc:sldLayoutMk cId="2849520149" sldId="2147483764"/>
          </pc:sldLayoutMkLst>
        </pc:sldLayoutChg>
        <pc:sldLayoutChg chg="add del mod replId">
          <pc:chgData name="Guest User" userId="" providerId="Windows Live" clId="Web-{552F210B-DAFD-4769-934A-7CB3309A24E6}" dt="2021-11-08T21:43:02.307" v="14"/>
          <pc:sldLayoutMkLst>
            <pc:docMk/>
            <pc:sldMasterMk cId="533259953" sldId="2147483762"/>
            <pc:sldLayoutMk cId="3091101984" sldId="2147483765"/>
          </pc:sldLayoutMkLst>
        </pc:sldLayoutChg>
        <pc:sldLayoutChg chg="add del mod replId">
          <pc:chgData name="Guest User" userId="" providerId="Windows Live" clId="Web-{552F210B-DAFD-4769-934A-7CB3309A24E6}" dt="2021-11-08T21:43:02.307" v="14"/>
          <pc:sldLayoutMkLst>
            <pc:docMk/>
            <pc:sldMasterMk cId="533259953" sldId="2147483762"/>
            <pc:sldLayoutMk cId="1548321461" sldId="2147483766"/>
          </pc:sldLayoutMkLst>
        </pc:sldLayoutChg>
        <pc:sldLayoutChg chg="add del mod replId">
          <pc:chgData name="Guest User" userId="" providerId="Windows Live" clId="Web-{552F210B-DAFD-4769-934A-7CB3309A24E6}" dt="2021-11-08T21:43:02.307" v="14"/>
          <pc:sldLayoutMkLst>
            <pc:docMk/>
            <pc:sldMasterMk cId="533259953" sldId="2147483762"/>
            <pc:sldLayoutMk cId="4260317203" sldId="2147483767"/>
          </pc:sldLayoutMkLst>
        </pc:sldLayoutChg>
        <pc:sldLayoutChg chg="add del mod replId">
          <pc:chgData name="Guest User" userId="" providerId="Windows Live" clId="Web-{552F210B-DAFD-4769-934A-7CB3309A24E6}" dt="2021-11-08T21:43:02.307" v="14"/>
          <pc:sldLayoutMkLst>
            <pc:docMk/>
            <pc:sldMasterMk cId="533259953" sldId="2147483762"/>
            <pc:sldLayoutMk cId="1167958379" sldId="2147483768"/>
          </pc:sldLayoutMkLst>
        </pc:sldLayoutChg>
        <pc:sldLayoutChg chg="add del mod replId">
          <pc:chgData name="Guest User" userId="" providerId="Windows Live" clId="Web-{552F210B-DAFD-4769-934A-7CB3309A24E6}" dt="2021-11-08T21:43:02.307" v="14"/>
          <pc:sldLayoutMkLst>
            <pc:docMk/>
            <pc:sldMasterMk cId="533259953" sldId="2147483762"/>
            <pc:sldLayoutMk cId="1727383078" sldId="2147483769"/>
          </pc:sldLayoutMkLst>
        </pc:sldLayoutChg>
        <pc:sldLayoutChg chg="add del mod replId">
          <pc:chgData name="Guest User" userId="" providerId="Windows Live" clId="Web-{552F210B-DAFD-4769-934A-7CB3309A24E6}" dt="2021-11-08T21:43:02.307" v="14"/>
          <pc:sldLayoutMkLst>
            <pc:docMk/>
            <pc:sldMasterMk cId="533259953" sldId="2147483762"/>
            <pc:sldLayoutMk cId="2150988160" sldId="2147483770"/>
          </pc:sldLayoutMkLst>
        </pc:sldLayoutChg>
        <pc:sldLayoutChg chg="add del mod replId">
          <pc:chgData name="Guest User" userId="" providerId="Windows Live" clId="Web-{552F210B-DAFD-4769-934A-7CB3309A24E6}" dt="2021-11-08T21:43:02.307" v="14"/>
          <pc:sldLayoutMkLst>
            <pc:docMk/>
            <pc:sldMasterMk cId="533259953" sldId="2147483762"/>
            <pc:sldLayoutMk cId="2567805070" sldId="2147483771"/>
          </pc:sldLayoutMkLst>
        </pc:sldLayoutChg>
        <pc:sldLayoutChg chg="add del mod replId">
          <pc:chgData name="Guest User" userId="" providerId="Windows Live" clId="Web-{552F210B-DAFD-4769-934A-7CB3309A24E6}" dt="2021-11-08T21:43:02.307" v="14"/>
          <pc:sldLayoutMkLst>
            <pc:docMk/>
            <pc:sldMasterMk cId="533259953" sldId="2147483762"/>
            <pc:sldLayoutMk cId="855373279" sldId="2147483772"/>
          </pc:sldLayoutMkLst>
        </pc:sldLayoutChg>
        <pc:sldLayoutChg chg="add del mod replId">
          <pc:chgData name="Guest User" userId="" providerId="Windows Live" clId="Web-{552F210B-DAFD-4769-934A-7CB3309A24E6}" dt="2021-11-08T21:43:02.307" v="14"/>
          <pc:sldLayoutMkLst>
            <pc:docMk/>
            <pc:sldMasterMk cId="533259953" sldId="2147483762"/>
            <pc:sldLayoutMk cId="2385961419" sldId="2147483773"/>
          </pc:sldLayoutMkLst>
        </pc:sldLayoutChg>
      </pc:sldMasterChg>
      <pc:sldMasterChg chg="add addSldLayout modSldLayout">
        <pc:chgData name="Guest User" userId="" providerId="Windows Live" clId="Web-{552F210B-DAFD-4769-934A-7CB3309A24E6}" dt="2021-11-08T21:43:02.307" v="14"/>
        <pc:sldMasterMkLst>
          <pc:docMk/>
          <pc:sldMasterMk cId="1024071303" sldId="2147483774"/>
        </pc:sldMasterMkLst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97159468" sldId="2147483775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2383863643" sldId="2147483776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3056289957" sldId="2147483777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3517762265" sldId="2147483778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242024743" sldId="2147483779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2196662722" sldId="2147483780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1451841017" sldId="2147483781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2157713059" sldId="2147483782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1293627700" sldId="2147483783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1183780371" sldId="2147483784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2757249464" sldId="2147483785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3457168103" sldId="2147483786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2994692548" sldId="2147483787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3237112725" sldId="2147483788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1708469064" sldId="2147483789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4135010468" sldId="2147483790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829774199" sldId="2147483791"/>
          </pc:sldLayoutMkLst>
        </pc:sldLayoutChg>
      </pc:sldMasterChg>
    </pc:docChg>
  </pc:docChgLst>
  <pc:docChgLst>
    <pc:chgData name="Utilizador Convidado" providerId="Windows Live" clId="Web-{6CA7405A-0C80-44B9-B2F4-5121026A2A85}"/>
    <pc:docChg chg="addSld delSld modSld">
      <pc:chgData name="Utilizador Convidado" userId="" providerId="Windows Live" clId="Web-{6CA7405A-0C80-44B9-B2F4-5121026A2A85}" dt="2021-11-05T14:34:06.524" v="82" actId="14100"/>
      <pc:docMkLst>
        <pc:docMk/>
      </pc:docMkLst>
      <pc:sldChg chg="modSp">
        <pc:chgData name="Utilizador Convidado" userId="" providerId="Windows Live" clId="Web-{6CA7405A-0C80-44B9-B2F4-5121026A2A85}" dt="2021-11-05T14:29:38.300" v="31" actId="14100"/>
        <pc:sldMkLst>
          <pc:docMk/>
          <pc:sldMk cId="371960150" sldId="256"/>
        </pc:sldMkLst>
        <pc:spChg chg="mod">
          <ac:chgData name="Utilizador Convidado" userId="" providerId="Windows Live" clId="Web-{6CA7405A-0C80-44B9-B2F4-5121026A2A85}" dt="2021-11-05T14:29:38.300" v="31" actId="14100"/>
          <ac:spMkLst>
            <pc:docMk/>
            <pc:sldMk cId="371960150" sldId="256"/>
            <ac:spMk id="2" creationId="{92CA1C66-818E-4D63-A28F-4BFC6FCBF78D}"/>
          </ac:spMkLst>
        </pc:spChg>
      </pc:sldChg>
      <pc:sldChg chg="addSp modSp">
        <pc:chgData name="Utilizador Convidado" userId="" providerId="Windows Live" clId="Web-{6CA7405A-0C80-44B9-B2F4-5121026A2A85}" dt="2021-11-05T14:33:50.571" v="81" actId="14100"/>
        <pc:sldMkLst>
          <pc:docMk/>
          <pc:sldMk cId="1488488453" sldId="260"/>
        </pc:sldMkLst>
        <pc:spChg chg="mod">
          <ac:chgData name="Utilizador Convidado" userId="" providerId="Windows Live" clId="Web-{6CA7405A-0C80-44B9-B2F4-5121026A2A85}" dt="2021-11-05T14:29:26.972" v="27" actId="20577"/>
          <ac:spMkLst>
            <pc:docMk/>
            <pc:sldMk cId="1488488453" sldId="260"/>
            <ac:spMk id="2" creationId="{A15D6AAF-1C4A-43A6-81F1-D7BD0895DBFD}"/>
          </ac:spMkLst>
        </pc:spChg>
        <pc:picChg chg="add mod">
          <ac:chgData name="Utilizador Convidado" userId="" providerId="Windows Live" clId="Web-{6CA7405A-0C80-44B9-B2F4-5121026A2A85}" dt="2021-11-05T14:33:50.571" v="81" actId="14100"/>
          <ac:picMkLst>
            <pc:docMk/>
            <pc:sldMk cId="1488488453" sldId="260"/>
            <ac:picMk id="3" creationId="{CD5E5751-41F8-4808-A04E-455A8C11804A}"/>
          </ac:picMkLst>
        </pc:picChg>
      </pc:sldChg>
      <pc:sldChg chg="del">
        <pc:chgData name="Utilizador Convidado" userId="" providerId="Windows Live" clId="Web-{6CA7405A-0C80-44B9-B2F4-5121026A2A85}" dt="2021-11-05T14:32:06.459" v="68"/>
        <pc:sldMkLst>
          <pc:docMk/>
          <pc:sldMk cId="4223583060" sldId="262"/>
        </pc:sldMkLst>
      </pc:sldChg>
      <pc:sldChg chg="modSp">
        <pc:chgData name="Utilizador Convidado" userId="" providerId="Windows Live" clId="Web-{6CA7405A-0C80-44B9-B2F4-5121026A2A85}" dt="2021-11-05T14:34:06.524" v="82" actId="14100"/>
        <pc:sldMkLst>
          <pc:docMk/>
          <pc:sldMk cId="1794903313" sldId="267"/>
        </pc:sldMkLst>
        <pc:picChg chg="mod">
          <ac:chgData name="Utilizador Convidado" userId="" providerId="Windows Live" clId="Web-{6CA7405A-0C80-44B9-B2F4-5121026A2A85}" dt="2021-11-05T14:34:06.524" v="82" actId="14100"/>
          <ac:picMkLst>
            <pc:docMk/>
            <pc:sldMk cId="1794903313" sldId="267"/>
            <ac:picMk id="4" creationId="{08908D9E-AF86-4EC0-BFD7-CF2E34608953}"/>
          </ac:picMkLst>
        </pc:picChg>
      </pc:sldChg>
      <pc:sldChg chg="modSp">
        <pc:chgData name="Utilizador Convidado" userId="" providerId="Windows Live" clId="Web-{6CA7405A-0C80-44B9-B2F4-5121026A2A85}" dt="2021-11-05T14:32:32.132" v="79" actId="20577"/>
        <pc:sldMkLst>
          <pc:docMk/>
          <pc:sldMk cId="1857753718" sldId="268"/>
        </pc:sldMkLst>
        <pc:spChg chg="mod">
          <ac:chgData name="Utilizador Convidado" userId="" providerId="Windows Live" clId="Web-{6CA7405A-0C80-44B9-B2F4-5121026A2A85}" dt="2021-11-05T14:32:32.132" v="79" actId="20577"/>
          <ac:spMkLst>
            <pc:docMk/>
            <pc:sldMk cId="1857753718" sldId="268"/>
            <ac:spMk id="3" creationId="{FFDBE480-EEED-4BD8-8BEB-C26FFFAB6524}"/>
          </ac:spMkLst>
        </pc:spChg>
      </pc:sldChg>
      <pc:sldChg chg="modSp">
        <pc:chgData name="Utilizador Convidado" userId="" providerId="Windows Live" clId="Web-{6CA7405A-0C80-44B9-B2F4-5121026A2A85}" dt="2021-11-05T14:28:39.143" v="15" actId="20577"/>
        <pc:sldMkLst>
          <pc:docMk/>
          <pc:sldMk cId="856833351" sldId="270"/>
        </pc:sldMkLst>
        <pc:spChg chg="mod">
          <ac:chgData name="Utilizador Convidado" userId="" providerId="Windows Live" clId="Web-{6CA7405A-0C80-44B9-B2F4-5121026A2A85}" dt="2021-11-05T14:28:39.143" v="15" actId="20577"/>
          <ac:spMkLst>
            <pc:docMk/>
            <pc:sldMk cId="856833351" sldId="270"/>
            <ac:spMk id="2" creationId="{51304D3C-C285-4DBD-BFF0-33656FEC70FB}"/>
          </ac:spMkLst>
        </pc:spChg>
      </pc:sldChg>
      <pc:sldChg chg="addSp delSp modSp add replId">
        <pc:chgData name="Utilizador Convidado" userId="" providerId="Windows Live" clId="Web-{6CA7405A-0C80-44B9-B2F4-5121026A2A85}" dt="2021-11-05T14:31:57.584" v="67" actId="14100"/>
        <pc:sldMkLst>
          <pc:docMk/>
          <pc:sldMk cId="63143251" sldId="271"/>
        </pc:sldMkLst>
        <pc:spChg chg="mod">
          <ac:chgData name="Utilizador Convidado" userId="" providerId="Windows Live" clId="Web-{6CA7405A-0C80-44B9-B2F4-5121026A2A85}" dt="2021-11-05T14:31:13.146" v="62" actId="1076"/>
          <ac:spMkLst>
            <pc:docMk/>
            <pc:sldMk cId="63143251" sldId="271"/>
            <ac:spMk id="2" creationId="{099D6860-48AB-4790-A0A4-776473140101}"/>
          </ac:spMkLst>
        </pc:spChg>
        <pc:spChg chg="add mod">
          <ac:chgData name="Utilizador Convidado" userId="" providerId="Windows Live" clId="Web-{6CA7405A-0C80-44B9-B2F4-5121026A2A85}" dt="2021-11-05T14:30:11.129" v="33" actId="1076"/>
          <ac:spMkLst>
            <pc:docMk/>
            <pc:sldMk cId="63143251" sldId="271"/>
            <ac:spMk id="4" creationId="{274543A6-B619-4F30-B261-DC64D6F86BAD}"/>
          </ac:spMkLst>
        </pc:spChg>
        <pc:picChg chg="del">
          <ac:chgData name="Utilizador Convidado" userId="" providerId="Windows Live" clId="Web-{6CA7405A-0C80-44B9-B2F4-5121026A2A85}" dt="2021-11-05T14:31:48.834" v="65"/>
          <ac:picMkLst>
            <pc:docMk/>
            <pc:sldMk cId="63143251" sldId="271"/>
            <ac:picMk id="3" creationId="{BB85CA2D-B4DF-40C7-8258-8937A949BD05}"/>
          </ac:picMkLst>
        </pc:picChg>
        <pc:picChg chg="add mod">
          <ac:chgData name="Utilizador Convidado" userId="" providerId="Windows Live" clId="Web-{6CA7405A-0C80-44B9-B2F4-5121026A2A85}" dt="2021-11-05T14:31:57.584" v="67" actId="14100"/>
          <ac:picMkLst>
            <pc:docMk/>
            <pc:sldMk cId="63143251" sldId="271"/>
            <ac:picMk id="5" creationId="{1024F7EA-9A8E-492F-9B5F-CEB077E6B55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9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80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49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7168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92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12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69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10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74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63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89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62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4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62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41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13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2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713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microsoft.com/office/2007/relationships/hdphoto" Target="../media/hdphoto1.wdp"/><Relationship Id="rId21" Type="http://schemas.openxmlformats.org/officeDocument/2006/relationships/image" Target="../media/image24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17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10" Type="http://schemas.openxmlformats.org/officeDocument/2006/relationships/image" Target="../media/image29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11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206D29-0889-4B18-A747-868A5579C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7188642" cy="1288883"/>
          </a:xfrm>
        </p:spPr>
        <p:txBody>
          <a:bodyPr>
            <a:no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</a:rPr>
              <a:t>Caio Ortega Boa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</a:rPr>
              <a:t>Pedro Ivo Amaral Lima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</a:rPr>
              <a:t>Lucas Teles Leiro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E31083-86EE-4A91-AF98-240194A17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053" y="918117"/>
            <a:ext cx="6974915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500" b="1">
                <a:latin typeface="Amasis MT Pro Black" panose="02040A04050005020304" pitchFamily="18" charset="0"/>
              </a:rPr>
              <a:t>ModSim P2</a:t>
            </a:r>
            <a:br>
              <a:rPr lang="pt-BR" sz="4500" b="1">
                <a:latin typeface="Amasis MT Pro Black" panose="02040A04050005020304" pitchFamily="18" charset="0"/>
              </a:rPr>
            </a:br>
            <a:br>
              <a:rPr lang="pt-BR" sz="4500" i="1">
                <a:latin typeface="Amasis MT Pro Black" panose="02040A04050005020304" pitchFamily="18" charset="0"/>
              </a:rPr>
            </a:br>
            <a:r>
              <a:rPr lang="pt-BR" sz="4500" i="1">
                <a:latin typeface="Amasis MT Pro Black" panose="02040A04050005020304" pitchFamily="18" charset="0"/>
              </a:rPr>
              <a:t>Modelagem de um copo de água atingindo o equilíbrio térmico</a:t>
            </a:r>
            <a:endParaRPr lang="pt-BR" sz="4500" i="1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718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C944C5-7628-435C-BB1F-E551804AE6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411480"/>
            <a:ext cx="9052561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04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1D9202-E7BE-483A-83BB-2DC055F965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411480"/>
            <a:ext cx="9052561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EAEF42-0A17-4927-B72F-280C59F588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411480"/>
            <a:ext cx="9052561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14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45A94F-4D04-4EB0-AD00-28C334C15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pt-BR">
                <a:latin typeface="Amasis MT Pro Black" panose="02040A04050005020304" pitchFamily="18" charset="0"/>
              </a:rPr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DBE480-EEED-4BD8-8BEB-C26FFFAB6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/>
              <a:t>Descobrir quanto tempo é necessário para a água dentro de um copo de vidro atingir a temperatura ambiente em função de sua temperatura inicial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775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7284FF-84C7-45D5-A166-A79BD9EF1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654" y="231432"/>
            <a:ext cx="8799636" cy="855985"/>
          </a:xfrm>
        </p:spPr>
        <p:txBody>
          <a:bodyPr>
            <a:noAutofit/>
          </a:bodyPr>
          <a:lstStyle/>
          <a:p>
            <a:pPr algn="ctr"/>
            <a:r>
              <a:rPr lang="pt-BR" sz="3600">
                <a:latin typeface="Amasis MT Pro Black"/>
              </a:rPr>
              <a:t>Explicando Equações do Modelo</a:t>
            </a:r>
          </a:p>
        </p:txBody>
      </p:sp>
      <p:sp>
        <p:nvSpPr>
          <p:cNvPr id="22" name="Espaço Reservado para Conteúdo 21">
            <a:extLst>
              <a:ext uri="{FF2B5EF4-FFF2-40B4-BE49-F238E27FC236}">
                <a16:creationId xmlns:a16="http://schemas.microsoft.com/office/drawing/2014/main" id="{52297B84-503D-4D52-8FBC-DAB89F778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21" y="1083331"/>
            <a:ext cx="8029699" cy="376168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3200" dirty="0"/>
              <a:t>        = convecção</a:t>
            </a:r>
          </a:p>
          <a:p>
            <a:pPr marL="0" indent="0">
              <a:buClr>
                <a:srgbClr val="1287C3"/>
              </a:buClr>
              <a:buNone/>
            </a:pPr>
            <a:endParaRPr lang="pt-BR" sz="3200" dirty="0"/>
          </a:p>
          <a:p>
            <a:pPr marL="0" indent="0">
              <a:buNone/>
            </a:pPr>
            <a:endParaRPr lang="pt-BR" sz="3200" dirty="0"/>
          </a:p>
          <a:p>
            <a:r>
              <a:rPr lang="pt-BR" sz="3200" dirty="0"/>
              <a:t>         = condução </a:t>
            </a:r>
            <a:endParaRPr lang="pt-BR" sz="3200" dirty="0">
              <a:cs typeface="Calibri"/>
            </a:endParaRPr>
          </a:p>
          <a:p>
            <a:pPr marL="0" indent="0">
              <a:buNone/>
            </a:pPr>
            <a:endParaRPr lang="pt-BR" sz="3200" dirty="0"/>
          </a:p>
          <a:p>
            <a:pPr marL="0" indent="0">
              <a:buNone/>
            </a:pPr>
            <a:endParaRPr lang="pt-BR" sz="3200" dirty="0"/>
          </a:p>
          <a:p>
            <a:r>
              <a:rPr lang="pt-BR" sz="3200" dirty="0"/>
              <a:t>         = convecção + condução</a:t>
            </a:r>
          </a:p>
          <a:p>
            <a:pPr>
              <a:buFont typeface="Wingdings" panose="020B0604020202020204" pitchFamily="34" charset="0"/>
              <a:buChar char="Ø"/>
            </a:pPr>
            <a:endParaRPr lang="pt-BR" sz="3200" dirty="0">
              <a:cs typeface="Calibri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A664ED4-172F-4ACC-A495-5ACE728F5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2" b="90189" l="5842" r="89691">
                        <a14:foregroundMark x1="41581" y1="8302" x2="41581" y2="8302"/>
                        <a14:foregroundMark x1="45361" y1="90566" x2="45361" y2="90566"/>
                        <a14:foregroundMark x1="5842" y1="47547" x2="5842" y2="475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9681" y="1349203"/>
            <a:ext cx="2771775" cy="2524125"/>
          </a:xfrm>
          <a:prstGeom prst="rect">
            <a:avLst/>
          </a:prstGeom>
        </p:spPr>
      </p:pic>
      <p:pic>
        <p:nvPicPr>
          <p:cNvPr id="20" name="Gráfico 19" descr="Seta de linha: curva no sentido horário com preenchimento sólido">
            <a:extLst>
              <a:ext uri="{FF2B5EF4-FFF2-40B4-BE49-F238E27FC236}">
                <a16:creationId xmlns:a16="http://schemas.microsoft.com/office/drawing/2014/main" id="{A6F81DF4-EF75-45CA-B456-CFFC6F7B2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913211">
            <a:off x="7281953" y="3509651"/>
            <a:ext cx="2296066" cy="2296066"/>
          </a:xfrm>
          <a:prstGeom prst="rect">
            <a:avLst/>
          </a:prstGeom>
        </p:spPr>
      </p:pic>
      <p:pic>
        <p:nvPicPr>
          <p:cNvPr id="25" name="Espaço Reservado para Conteúdo 4" descr="Seta: reta estrutura de tópicos">
            <a:extLst>
              <a:ext uri="{FF2B5EF4-FFF2-40B4-BE49-F238E27FC236}">
                <a16:creationId xmlns:a16="http://schemas.microsoft.com/office/drawing/2014/main" id="{84319A75-729D-422A-B48F-4532CD208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6741" y="2205703"/>
            <a:ext cx="939268" cy="690690"/>
          </a:xfrm>
          <a:prstGeom prst="rect">
            <a:avLst/>
          </a:prstGeom>
        </p:spPr>
      </p:pic>
      <p:pic>
        <p:nvPicPr>
          <p:cNvPr id="28" name="Espaço Reservado para Conteúdo 4" descr="Seta: reta estrutura de tópicos">
            <a:extLst>
              <a:ext uri="{FF2B5EF4-FFF2-40B4-BE49-F238E27FC236}">
                <a16:creationId xmlns:a16="http://schemas.microsoft.com/office/drawing/2014/main" id="{FE0EEC71-DBC1-4979-AF7B-61FEA76CAC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8881" y="2180349"/>
            <a:ext cx="1020910" cy="75418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D3B2A6E-BB9F-4584-939D-585779ED00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7338" y="2094047"/>
            <a:ext cx="3001251" cy="4460297"/>
          </a:xfrm>
          <a:prstGeom prst="rect">
            <a:avLst/>
          </a:prstGeom>
        </p:spPr>
      </p:pic>
      <p:pic>
        <p:nvPicPr>
          <p:cNvPr id="29" name="Espaço Reservado para Conteúdo 4" descr="Seta: reta estrutura de tópicos">
            <a:extLst>
              <a:ext uri="{FF2B5EF4-FFF2-40B4-BE49-F238E27FC236}">
                <a16:creationId xmlns:a16="http://schemas.microsoft.com/office/drawing/2014/main" id="{172837C2-8ADE-496D-BC8F-BE07A0DEEF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0159392" y="1472564"/>
            <a:ext cx="939268" cy="690690"/>
          </a:xfrm>
          <a:prstGeom prst="rect">
            <a:avLst/>
          </a:prstGeom>
        </p:spPr>
      </p:pic>
      <p:pic>
        <p:nvPicPr>
          <p:cNvPr id="30" name="Espaço Reservado para Conteúdo 4" descr="Seta: reta estrutura de tópicos">
            <a:extLst>
              <a:ext uri="{FF2B5EF4-FFF2-40B4-BE49-F238E27FC236}">
                <a16:creationId xmlns:a16="http://schemas.microsoft.com/office/drawing/2014/main" id="{0D8A90C8-DD27-4C44-BFC6-5883C6C5B7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448155">
            <a:off x="8902449" y="3653057"/>
            <a:ext cx="939268" cy="690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F649A29-FCF7-4322-825B-BD5389A3C194}"/>
                  </a:ext>
                </a:extLst>
              </p:cNvPr>
              <p:cNvSpPr txBox="1"/>
              <p:nvPr/>
            </p:nvSpPr>
            <p:spPr>
              <a:xfrm>
                <a:off x="3025210" y="3758742"/>
                <a:ext cx="1035220" cy="799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b="0" dirty="0"/>
                  <a:t>T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𝑑𝑟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𝐴𝑟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𝐶𝑟</m:t>
                        </m:r>
                      </m:den>
                    </m:f>
                  </m:oMath>
                </a14:m>
                <a:endParaRPr lang="en-US" b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F649A29-FCF7-4322-825B-BD5389A3C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210" y="3758742"/>
                <a:ext cx="1035220" cy="799001"/>
              </a:xfrm>
              <a:prstGeom prst="rect">
                <a:avLst/>
              </a:prstGeom>
              <a:blipFill>
                <a:blip r:embed="rId9"/>
                <a:stretch>
                  <a:fillRect l="-135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0E635AEC-E0A0-4C4E-9506-2A7BD3EA3F31}"/>
                  </a:ext>
                </a:extLst>
              </p:cNvPr>
              <p:cNvSpPr txBox="1"/>
              <p:nvPr/>
            </p:nvSpPr>
            <p:spPr>
              <a:xfrm>
                <a:off x="3007840" y="1879844"/>
                <a:ext cx="1062920" cy="784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b="0" dirty="0">
                    <a:ea typeface="Cambria Math" panose="02040503050406030204" pitchFamily="18" charset="0"/>
                  </a:rPr>
                  <a:t>T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𝐴𝑠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</m:t>
                        </m:r>
                      </m:den>
                    </m:f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0E635AEC-E0A0-4C4E-9506-2A7BD3EA3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840" y="1879844"/>
                <a:ext cx="1062920" cy="784574"/>
              </a:xfrm>
              <a:prstGeom prst="rect">
                <a:avLst/>
              </a:prstGeom>
              <a:blipFill>
                <a:blip r:embed="rId10"/>
                <a:stretch>
                  <a:fillRect l="-13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AB72681C-F1B0-4F37-9CC2-5FBB9BC8CF4F}"/>
                  </a:ext>
                </a:extLst>
              </p:cNvPr>
              <p:cNvSpPr txBox="1"/>
              <p:nvPr/>
            </p:nvSpPr>
            <p:spPr>
              <a:xfrm>
                <a:off x="3610271" y="5588629"/>
                <a:ext cx="1446614" cy="799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Tp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𝐴𝑠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𝑑𝑟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𝐴𝑟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𝐶𝑟</m:t>
                        </m:r>
                      </m:den>
                    </m:f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AB72681C-F1B0-4F37-9CC2-5FBB9BC8C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271" y="5588629"/>
                <a:ext cx="1446614" cy="799001"/>
              </a:xfrm>
              <a:prstGeom prst="rect">
                <a:avLst/>
              </a:prstGeom>
              <a:blipFill>
                <a:blip r:embed="rId11"/>
                <a:stretch>
                  <a:fillRect l="-96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D32A5265-DED2-4655-AFBC-BF99F6FC14E3}"/>
                  </a:ext>
                </a:extLst>
              </p:cNvPr>
              <p:cNvSpPr txBox="1"/>
              <p:nvPr/>
            </p:nvSpPr>
            <p:spPr>
              <a:xfrm>
                <a:off x="1486523" y="5659017"/>
                <a:ext cx="2307699" cy="6759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US" b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𝐴𝑠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𝐴𝑟</m:t>
                        </m:r>
                      </m:den>
                    </m:f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D32A5265-DED2-4655-AFBC-BF99F6FC1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523" y="5659017"/>
                <a:ext cx="2307699" cy="675954"/>
              </a:xfrm>
              <a:prstGeom prst="rect">
                <a:avLst/>
              </a:prstGeom>
              <a:blipFill>
                <a:blip r:embed="rId12"/>
                <a:stretch>
                  <a:fillRect l="-6349" t="-36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6CCE225B-95EB-4919-892B-A1DC569A77DA}"/>
                  </a:ext>
                </a:extLst>
              </p:cNvPr>
              <p:cNvSpPr txBox="1"/>
              <p:nvPr/>
            </p:nvSpPr>
            <p:spPr>
              <a:xfrm>
                <a:off x="1493176" y="1944443"/>
                <a:ext cx="960712" cy="669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𝐴𝑠</m:t>
                        </m:r>
                      </m:den>
                    </m:f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6CCE225B-95EB-4919-892B-A1DC569A7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176" y="1944443"/>
                <a:ext cx="960712" cy="669607"/>
              </a:xfrm>
              <a:prstGeom prst="rect">
                <a:avLst/>
              </a:prstGeom>
              <a:blipFill>
                <a:blip r:embed="rId13"/>
                <a:stretch>
                  <a:fillRect l="-15190" t="-4545" r="-50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EF7C0541-50EA-4F62-9B1D-A213423A3F6C}"/>
                  </a:ext>
                </a:extLst>
              </p:cNvPr>
              <p:cNvSpPr txBox="1"/>
              <p:nvPr/>
            </p:nvSpPr>
            <p:spPr>
              <a:xfrm>
                <a:off x="991516" y="1169614"/>
                <a:ext cx="103560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𝑄𝑠</m:t>
                      </m:r>
                    </m:oMath>
                  </m:oMathPara>
                </a14:m>
                <a:endParaRPr lang="en-US" sz="24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sz="240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EF7C0541-50EA-4F62-9B1D-A213423A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16" y="1169614"/>
                <a:ext cx="1035608" cy="7386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248C8C8D-3B08-42FF-87C3-5144566CD0AA}"/>
                  </a:ext>
                </a:extLst>
              </p:cNvPr>
              <p:cNvSpPr txBox="1"/>
              <p:nvPr/>
            </p:nvSpPr>
            <p:spPr>
              <a:xfrm>
                <a:off x="1031009" y="4920353"/>
                <a:ext cx="849755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𝑄𝑝</m:t>
                      </m:r>
                    </m:oMath>
                  </m:oMathPara>
                </a14:m>
                <a:endParaRPr lang="en-US" sz="24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sz="240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248C8C8D-3B08-42FF-87C3-5144566CD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09" y="4920353"/>
                <a:ext cx="849755" cy="7386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76E48A0B-DED7-4D01-8F3A-CC9C4E150EA0}"/>
                  </a:ext>
                </a:extLst>
              </p:cNvPr>
              <p:cNvSpPr txBox="1"/>
              <p:nvPr/>
            </p:nvSpPr>
            <p:spPr>
              <a:xfrm rot="-10800000" flipV="1">
                <a:off x="744993" y="3020078"/>
                <a:ext cx="179760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𝑄𝑟</m:t>
                      </m:r>
                    </m:oMath>
                  </m:oMathPara>
                </a14:m>
                <a:endParaRPr lang="en-US" sz="24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sz="240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76E48A0B-DED7-4D01-8F3A-CC9C4E15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-10800000" flipV="1">
                <a:off x="744993" y="3020078"/>
                <a:ext cx="1797608" cy="7386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35CAB551-3CE7-4635-A229-DD66CEC41B43}"/>
                  </a:ext>
                </a:extLst>
              </p:cNvPr>
              <p:cNvSpPr txBox="1"/>
              <p:nvPr/>
            </p:nvSpPr>
            <p:spPr>
              <a:xfrm>
                <a:off x="10942518" y="1562410"/>
                <a:ext cx="849755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𝑄𝑠</m:t>
                      </m:r>
                    </m:oMath>
                  </m:oMathPara>
                </a14:m>
                <a:endParaRPr lang="en-US" sz="24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sz="240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35CAB551-3CE7-4635-A229-DD66CEC41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2518" y="1562410"/>
                <a:ext cx="849755" cy="73866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68F5CEC9-F20C-4C48-A22E-3E493679F08C}"/>
                  </a:ext>
                </a:extLst>
              </p:cNvPr>
              <p:cNvSpPr txBox="1"/>
              <p:nvPr/>
            </p:nvSpPr>
            <p:spPr>
              <a:xfrm>
                <a:off x="5809798" y="1406655"/>
                <a:ext cx="849755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𝑄𝑝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sz="2400" dirty="0"/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68F5CEC9-F20C-4C48-A22E-3E493679F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98" y="1406655"/>
                <a:ext cx="849755" cy="7386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9E7D6897-BAB5-4DFA-ADB3-5625D1D593FE}"/>
                  </a:ext>
                </a:extLst>
              </p:cNvPr>
              <p:cNvSpPr txBox="1"/>
              <p:nvPr/>
            </p:nvSpPr>
            <p:spPr>
              <a:xfrm>
                <a:off x="8276425" y="1407212"/>
                <a:ext cx="849755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𝑄𝑟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sz="2400" dirty="0"/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9E7D6897-BAB5-4DFA-ADB3-5625D1D5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425" y="1407212"/>
                <a:ext cx="849755" cy="73866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BB5E38B7-EEC4-478F-A866-D5AD1E056F92}"/>
                  </a:ext>
                </a:extLst>
              </p:cNvPr>
              <p:cNvSpPr txBox="1"/>
              <p:nvPr/>
            </p:nvSpPr>
            <p:spPr>
              <a:xfrm>
                <a:off x="8578512" y="3101475"/>
                <a:ext cx="124159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𝑄𝑝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𝑄𝑟</m:t>
                      </m:r>
                    </m:oMath>
                  </m:oMathPara>
                </a14:m>
                <a:endParaRPr lang="en-US" sz="24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sz="2400"/>
              </a:p>
            </p:txBody>
          </p:sp>
        </mc:Choice>
        <mc:Fallback xmlns="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BB5E38B7-EEC4-478F-A866-D5AD1E056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512" y="3101475"/>
                <a:ext cx="1241593" cy="738664"/>
              </a:xfrm>
              <a:prstGeom prst="rect">
                <a:avLst/>
              </a:prstGeom>
              <a:blipFill>
                <a:blip r:embed="rId21"/>
                <a:stretch>
                  <a:fillRect l="-5392" r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2EE0FD47-1ED6-4DA1-AF21-5C75DCEBE462}"/>
                  </a:ext>
                </a:extLst>
              </p:cNvPr>
              <p:cNvSpPr txBox="1"/>
              <p:nvPr/>
            </p:nvSpPr>
            <p:spPr>
              <a:xfrm>
                <a:off x="1539269" y="3829130"/>
                <a:ext cx="105605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dirty="0"/>
                  <a:t>Q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𝑑𝑟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𝐴𝑟</m:t>
                        </m:r>
                      </m:den>
                    </m:f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2EE0FD47-1ED6-4DA1-AF21-5C75DCEBE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69" y="3829130"/>
                <a:ext cx="1056058" cy="398955"/>
              </a:xfrm>
              <a:prstGeom prst="rect">
                <a:avLst/>
              </a:prstGeom>
              <a:blipFill>
                <a:blip r:embed="rId22"/>
                <a:stretch>
                  <a:fillRect l="-13873" t="-6061" r="-4624" b="-181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36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9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B88863-FB63-4A3E-8214-5A29F0F00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pt-BR"/>
              <a:t>Parâmetros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900397-9633-4D19-885D-C984DFDB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dirty="0">
                <a:cs typeface="Calibri"/>
              </a:rPr>
              <a:t>Considerações:</a:t>
            </a:r>
          </a:p>
          <a:p>
            <a:r>
              <a:rPr lang="pt-BR" dirty="0">
                <a:latin typeface="Corbel"/>
                <a:cs typeface="Calibri"/>
              </a:rPr>
              <a:t>Convecção da água </a:t>
            </a:r>
            <a:r>
              <a:rPr lang="pt-BR" dirty="0">
                <a:ea typeface="+mn-lt"/>
                <a:cs typeface="+mn-lt"/>
              </a:rPr>
              <a:t>desprezível</a:t>
            </a:r>
          </a:p>
          <a:p>
            <a:r>
              <a:rPr lang="pt-BR" dirty="0">
                <a:cs typeface="Calibri"/>
              </a:rPr>
              <a:t>Radiação da água desprezível</a:t>
            </a:r>
          </a:p>
          <a:p>
            <a:r>
              <a:rPr lang="pt-BR" dirty="0">
                <a:ea typeface="+mn-lt"/>
                <a:cs typeface="+mn-lt"/>
              </a:rPr>
              <a:t>Área interna do copo igual a externa</a:t>
            </a:r>
            <a:endParaRPr lang="pt-BR" dirty="0">
              <a:cs typeface="Calibri"/>
            </a:endParaRPr>
          </a:p>
          <a:p>
            <a:r>
              <a:rPr lang="pt-BR" dirty="0">
                <a:cs typeface="Calibri"/>
              </a:rPr>
              <a:t>Espessura excessiva do fundo do copo</a:t>
            </a:r>
          </a:p>
          <a:p>
            <a:pPr marL="0" indent="0">
              <a:buNone/>
            </a:pPr>
            <a:endParaRPr lang="pt-BR" dirty="0">
              <a:cs typeface="Calibri"/>
            </a:endParaRPr>
          </a:p>
          <a:p>
            <a:pPr marL="0" indent="0">
              <a:buNone/>
            </a:pPr>
            <a:endParaRPr lang="pt-BR" dirty="0">
              <a:cs typeface="Calibri"/>
            </a:endParaRPr>
          </a:p>
          <a:p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7329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04D3C-C285-4DBD-BFF0-33656FEC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757" y="225836"/>
            <a:ext cx="10264697" cy="1212102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masis MT Pro Black"/>
                <a:cs typeface="Calibri Light"/>
              </a:rPr>
              <a:t>Diagrama</a:t>
            </a:r>
            <a:r>
              <a:rPr lang="en-US" sz="4000" dirty="0">
                <a:latin typeface="Amasis MT Pro Black"/>
                <a:cs typeface="Calibri Light"/>
              </a:rPr>
              <a:t> de Estoques</a:t>
            </a:r>
            <a:r>
              <a:rPr lang="en-US" dirty="0">
                <a:latin typeface="Amasis MT Pro Black"/>
                <a:cs typeface="Calibri Light"/>
              </a:rPr>
              <a:t> e </a:t>
            </a:r>
            <a:r>
              <a:rPr lang="en-US" dirty="0" err="1">
                <a:latin typeface="Amasis MT Pro Black"/>
                <a:cs typeface="Calibri Light"/>
              </a:rPr>
              <a:t>Fluxos</a:t>
            </a:r>
            <a:endParaRPr lang="en-US" sz="4000" dirty="0">
              <a:latin typeface="Amasis MT Pro Black"/>
              <a:cs typeface="Calibri Ligh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B2288E2-9CE5-4615-818D-2AF2B1F7AA3B}"/>
              </a:ext>
            </a:extLst>
          </p:cNvPr>
          <p:cNvSpPr/>
          <p:nvPr/>
        </p:nvSpPr>
        <p:spPr>
          <a:xfrm>
            <a:off x="1771752" y="2270922"/>
            <a:ext cx="2196352" cy="912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latin typeface="Arial"/>
                <a:cs typeface="Arial"/>
              </a:rPr>
              <a:t>Q (água)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14CE0BF-D480-4EE6-AD48-71650D9001F0}"/>
              </a:ext>
            </a:extLst>
          </p:cNvPr>
          <p:cNvSpPr/>
          <p:nvPr/>
        </p:nvSpPr>
        <p:spPr>
          <a:xfrm>
            <a:off x="6343752" y="2270922"/>
            <a:ext cx="2196352" cy="912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latin typeface="Arial"/>
                <a:cs typeface="Arial"/>
              </a:rPr>
              <a:t>Q (recipiente)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B9C54810-3882-4936-AE9D-24A26A633003}"/>
              </a:ext>
            </a:extLst>
          </p:cNvPr>
          <p:cNvSpPr/>
          <p:nvPr/>
        </p:nvSpPr>
        <p:spPr>
          <a:xfrm>
            <a:off x="4241969" y="2486060"/>
            <a:ext cx="1768491" cy="484909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54BDEE83-3FBD-4505-AAB0-1D78475B3A97}"/>
              </a:ext>
            </a:extLst>
          </p:cNvPr>
          <p:cNvSpPr/>
          <p:nvPr/>
        </p:nvSpPr>
        <p:spPr>
          <a:xfrm>
            <a:off x="8736546" y="2486060"/>
            <a:ext cx="1409902" cy="484909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A9A5C4A0-A734-4FEC-91B5-2A20AF86E72E}"/>
              </a:ext>
            </a:extLst>
          </p:cNvPr>
          <p:cNvSpPr/>
          <p:nvPr/>
        </p:nvSpPr>
        <p:spPr>
          <a:xfrm rot="5400000">
            <a:off x="2228984" y="3688146"/>
            <a:ext cx="1116512" cy="484909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Nuvem 9">
            <a:extLst>
              <a:ext uri="{FF2B5EF4-FFF2-40B4-BE49-F238E27FC236}">
                <a16:creationId xmlns:a16="http://schemas.microsoft.com/office/drawing/2014/main" id="{F8119308-C563-4A31-BED7-B9C79F60C6DF}"/>
              </a:ext>
            </a:extLst>
          </p:cNvPr>
          <p:cNvSpPr/>
          <p:nvPr/>
        </p:nvSpPr>
        <p:spPr>
          <a:xfrm>
            <a:off x="2065652" y="4667454"/>
            <a:ext cx="1352855" cy="122245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Nuvem 10">
            <a:extLst>
              <a:ext uri="{FF2B5EF4-FFF2-40B4-BE49-F238E27FC236}">
                <a16:creationId xmlns:a16="http://schemas.microsoft.com/office/drawing/2014/main" id="{503336B4-8A88-415C-815D-E8B8D1DA4099}"/>
              </a:ext>
            </a:extLst>
          </p:cNvPr>
          <p:cNvSpPr/>
          <p:nvPr/>
        </p:nvSpPr>
        <p:spPr>
          <a:xfrm>
            <a:off x="10382454" y="2202159"/>
            <a:ext cx="1352855" cy="122245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7C574A8-31EC-471E-85C5-68CEB04599EB}"/>
              </a:ext>
            </a:extLst>
          </p:cNvPr>
          <p:cNvSpPr txBox="1"/>
          <p:nvPr/>
        </p:nvSpPr>
        <p:spPr>
          <a:xfrm>
            <a:off x="2932223" y="36167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7358A5B-882E-4952-A599-B2FBD3E6837F}"/>
              </a:ext>
            </a:extLst>
          </p:cNvPr>
          <p:cNvSpPr txBox="1"/>
          <p:nvPr/>
        </p:nvSpPr>
        <p:spPr>
          <a:xfrm>
            <a:off x="4769224" y="22020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AFC7630-1789-4A19-BB18-664DFB48A3E2}"/>
              </a:ext>
            </a:extLst>
          </p:cNvPr>
          <p:cNvSpPr txBox="1"/>
          <p:nvPr/>
        </p:nvSpPr>
        <p:spPr>
          <a:xfrm>
            <a:off x="9068207" y="22387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5" name="Fluxograma: Decisão 14">
            <a:extLst>
              <a:ext uri="{FF2B5EF4-FFF2-40B4-BE49-F238E27FC236}">
                <a16:creationId xmlns:a16="http://schemas.microsoft.com/office/drawing/2014/main" id="{A62B23F9-24A5-419A-BC1D-E450CEA8AB24}"/>
              </a:ext>
            </a:extLst>
          </p:cNvPr>
          <p:cNvSpPr/>
          <p:nvPr/>
        </p:nvSpPr>
        <p:spPr>
          <a:xfrm>
            <a:off x="4127024" y="1464204"/>
            <a:ext cx="839423" cy="566406"/>
          </a:xfrm>
          <a:prstGeom prst="flowChartDecision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b="1">
              <a:solidFill>
                <a:schemeClr val="tx1"/>
              </a:solidFill>
            </a:endParaRPr>
          </a:p>
        </p:txBody>
      </p:sp>
      <p:sp>
        <p:nvSpPr>
          <p:cNvPr id="16" name="Fluxograma: Decisão 15">
            <a:extLst>
              <a:ext uri="{FF2B5EF4-FFF2-40B4-BE49-F238E27FC236}">
                <a16:creationId xmlns:a16="http://schemas.microsoft.com/office/drawing/2014/main" id="{8EF11E72-86BA-4EDD-A766-1DDF8DF9505C}"/>
              </a:ext>
            </a:extLst>
          </p:cNvPr>
          <p:cNvSpPr/>
          <p:nvPr/>
        </p:nvSpPr>
        <p:spPr>
          <a:xfrm>
            <a:off x="3050155" y="3580995"/>
            <a:ext cx="839423" cy="566406"/>
          </a:xfrm>
          <a:prstGeom prst="flowChartDecision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1400" b="1">
              <a:solidFill>
                <a:schemeClr val="tx1"/>
              </a:solidFill>
            </a:endParaRPr>
          </a:p>
        </p:txBody>
      </p:sp>
      <p:sp>
        <p:nvSpPr>
          <p:cNvPr id="17" name="Fluxograma: Decisão 16">
            <a:extLst>
              <a:ext uri="{FF2B5EF4-FFF2-40B4-BE49-F238E27FC236}">
                <a16:creationId xmlns:a16="http://schemas.microsoft.com/office/drawing/2014/main" id="{A9E7A16D-5076-4F85-B33A-814217B52922}"/>
              </a:ext>
            </a:extLst>
          </p:cNvPr>
          <p:cNvSpPr/>
          <p:nvPr/>
        </p:nvSpPr>
        <p:spPr>
          <a:xfrm>
            <a:off x="8315985" y="1521251"/>
            <a:ext cx="839423" cy="566406"/>
          </a:xfrm>
          <a:prstGeom prst="flowChartDecision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1400" b="1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3AC77D9A-9969-4DC0-A6AF-B6A6EE9F34CE}"/>
              </a:ext>
            </a:extLst>
          </p:cNvPr>
          <p:cNvSpPr/>
          <p:nvPr/>
        </p:nvSpPr>
        <p:spPr>
          <a:xfrm rot="3720000" flipV="1">
            <a:off x="3286455" y="910493"/>
            <a:ext cx="387112" cy="1524001"/>
          </a:xfrm>
          <a:prstGeom prst="curved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6ED6D2CA-664C-4584-9A03-E5DC6E10A483}"/>
              </a:ext>
            </a:extLst>
          </p:cNvPr>
          <p:cNvSpPr/>
          <p:nvPr/>
        </p:nvSpPr>
        <p:spPr>
          <a:xfrm rot="3720000" flipV="1">
            <a:off x="7581363" y="910492"/>
            <a:ext cx="387112" cy="1524001"/>
          </a:xfrm>
          <a:prstGeom prst="curved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a Direita 19">
            <a:extLst>
              <a:ext uri="{FF2B5EF4-FFF2-40B4-BE49-F238E27FC236}">
                <a16:creationId xmlns:a16="http://schemas.microsoft.com/office/drawing/2014/main" id="{BDD3CE96-E1C3-4A47-A37C-865D7D4A03CC}"/>
              </a:ext>
            </a:extLst>
          </p:cNvPr>
          <p:cNvSpPr/>
          <p:nvPr/>
        </p:nvSpPr>
        <p:spPr>
          <a:xfrm rot="-12600000" flipV="1">
            <a:off x="5179723" y="1380043"/>
            <a:ext cx="334139" cy="1096138"/>
          </a:xfrm>
          <a:prstGeom prst="curved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Seta: Curva para a Direita 20">
            <a:extLst>
              <a:ext uri="{FF2B5EF4-FFF2-40B4-BE49-F238E27FC236}">
                <a16:creationId xmlns:a16="http://schemas.microsoft.com/office/drawing/2014/main" id="{079266D5-F3C6-43DE-98A7-C5A382F791DE}"/>
              </a:ext>
            </a:extLst>
          </p:cNvPr>
          <p:cNvSpPr/>
          <p:nvPr/>
        </p:nvSpPr>
        <p:spPr>
          <a:xfrm rot="-12600000" flipV="1">
            <a:off x="9319787" y="1380043"/>
            <a:ext cx="334139" cy="1096138"/>
          </a:xfrm>
          <a:prstGeom prst="curved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Seta: Curva para a Direita 21">
            <a:extLst>
              <a:ext uri="{FF2B5EF4-FFF2-40B4-BE49-F238E27FC236}">
                <a16:creationId xmlns:a16="http://schemas.microsoft.com/office/drawing/2014/main" id="{5C25F8F7-D64A-4BCE-9AF1-5F19DC96E19B}"/>
              </a:ext>
            </a:extLst>
          </p:cNvPr>
          <p:cNvSpPr/>
          <p:nvPr/>
        </p:nvSpPr>
        <p:spPr>
          <a:xfrm rot="-12600000" flipV="1">
            <a:off x="3672456" y="3192736"/>
            <a:ext cx="171143" cy="513431"/>
          </a:xfrm>
          <a:prstGeom prst="curved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Seta: Curva para a Direita 22">
            <a:extLst>
              <a:ext uri="{FF2B5EF4-FFF2-40B4-BE49-F238E27FC236}">
                <a16:creationId xmlns:a16="http://schemas.microsoft.com/office/drawing/2014/main" id="{8A96C2F0-1EF0-4760-984B-E5B20BFC4BCE}"/>
              </a:ext>
            </a:extLst>
          </p:cNvPr>
          <p:cNvSpPr/>
          <p:nvPr/>
        </p:nvSpPr>
        <p:spPr>
          <a:xfrm rot="14340000" flipV="1">
            <a:off x="3424518" y="3975696"/>
            <a:ext cx="191519" cy="635678"/>
          </a:xfrm>
          <a:prstGeom prst="curved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42B06156-6D32-4980-950C-47451A6362CA}"/>
              </a:ext>
            </a:extLst>
          </p:cNvPr>
          <p:cNvSpPr/>
          <p:nvPr/>
        </p:nvSpPr>
        <p:spPr>
          <a:xfrm>
            <a:off x="6617304" y="4204754"/>
            <a:ext cx="2869552" cy="170380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E5E0CAD-B9CF-48D0-AE21-C3376AC49CE2}"/>
              </a:ext>
            </a:extLst>
          </p:cNvPr>
          <p:cNvSpPr txBox="1"/>
          <p:nvPr/>
        </p:nvSpPr>
        <p:spPr>
          <a:xfrm>
            <a:off x="7467600" y="38572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Amasis MT Pro Black"/>
              </a:rPr>
              <a:t>Funções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F6A2EE43-CDAB-485C-9AB0-80D653EFA346}"/>
                  </a:ext>
                </a:extLst>
              </p:cNvPr>
              <p:cNvSpPr txBox="1"/>
              <p:nvPr/>
            </p:nvSpPr>
            <p:spPr>
              <a:xfrm>
                <a:off x="3244991" y="3688924"/>
                <a:ext cx="44557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𝑄𝑠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F6A2EE43-CDAB-485C-9AB0-80D653EFA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991" y="3688924"/>
                <a:ext cx="445571" cy="553998"/>
              </a:xfrm>
              <a:prstGeom prst="rect">
                <a:avLst/>
              </a:prstGeom>
              <a:blipFill>
                <a:blip r:embed="rId5"/>
                <a:stretch>
                  <a:fillRect l="-2740" r="-274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4C775161-4CF2-4A1F-BDA9-6A85F8726B97}"/>
                  </a:ext>
                </a:extLst>
              </p:cNvPr>
              <p:cNvSpPr txBox="1"/>
              <p:nvPr/>
            </p:nvSpPr>
            <p:spPr>
              <a:xfrm>
                <a:off x="4344300" y="1540274"/>
                <a:ext cx="39286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𝑄𝑝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4C775161-4CF2-4A1F-BDA9-6A85F8726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300" y="1540274"/>
                <a:ext cx="392864" cy="553998"/>
              </a:xfrm>
              <a:prstGeom prst="rect">
                <a:avLst/>
              </a:prstGeom>
              <a:blipFill>
                <a:blip r:embed="rId6"/>
                <a:stretch>
                  <a:fillRect l="-14063" r="-140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9182DAAE-6D3E-46FD-8B28-EFDF7C8F984E}"/>
                  </a:ext>
                </a:extLst>
              </p:cNvPr>
              <p:cNvSpPr txBox="1"/>
              <p:nvPr/>
            </p:nvSpPr>
            <p:spPr>
              <a:xfrm>
                <a:off x="8533070" y="1645432"/>
                <a:ext cx="39286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𝑄𝑟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9182DAAE-6D3E-46FD-8B28-EFDF7C8F9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070" y="1645432"/>
                <a:ext cx="392864" cy="553998"/>
              </a:xfrm>
              <a:prstGeom prst="rect">
                <a:avLst/>
              </a:prstGeom>
              <a:blipFill>
                <a:blip r:embed="rId7"/>
                <a:stretch>
                  <a:fillRect l="-10938" r="-109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42D1C84-BBD9-4210-93AD-A6EE3E4C5A6C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C5B278DB-1D3B-4A85-8264-6581C21E8988}"/>
                  </a:ext>
                </a:extLst>
              </p:cNvPr>
              <p:cNvSpPr txBox="1"/>
              <p:nvPr/>
            </p:nvSpPr>
            <p:spPr>
              <a:xfrm>
                <a:off x="6819978" y="4411949"/>
                <a:ext cx="960712" cy="669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𝐴𝑠</m:t>
                        </m:r>
                      </m:den>
                    </m:f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C5B278DB-1D3B-4A85-8264-6581C21E8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978" y="4411949"/>
                <a:ext cx="960712" cy="669607"/>
              </a:xfrm>
              <a:prstGeom prst="rect">
                <a:avLst/>
              </a:prstGeom>
              <a:blipFill>
                <a:blip r:embed="rId8"/>
                <a:stretch>
                  <a:fillRect l="-15287" t="-4545" r="-57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700DBAD-BB1D-47A6-B937-39CD781C3033}"/>
                  </a:ext>
                </a:extLst>
              </p:cNvPr>
              <p:cNvSpPr txBox="1"/>
              <p:nvPr/>
            </p:nvSpPr>
            <p:spPr>
              <a:xfrm>
                <a:off x="8099350" y="4467976"/>
                <a:ext cx="105605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dirty="0"/>
                  <a:t>Q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𝑑𝑟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𝐴𝑟</m:t>
                        </m:r>
                      </m:den>
                    </m:f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700DBAD-BB1D-47A6-B937-39CD781C3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350" y="4467976"/>
                <a:ext cx="1056058" cy="398955"/>
              </a:xfrm>
              <a:prstGeom prst="rect">
                <a:avLst/>
              </a:prstGeom>
              <a:blipFill>
                <a:blip r:embed="rId9"/>
                <a:stretch>
                  <a:fillRect l="-13873" t="-6154" r="-4624" b="-184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A27D576E-266B-4A9A-8FA0-F0A7DC2795A7}"/>
                  </a:ext>
                </a:extLst>
              </p:cNvPr>
              <p:cNvSpPr txBox="1"/>
              <p:nvPr/>
            </p:nvSpPr>
            <p:spPr>
              <a:xfrm>
                <a:off x="7133798" y="5232603"/>
                <a:ext cx="2307699" cy="6759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US" b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𝐴𝑠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𝐴𝑟</m:t>
                        </m:r>
                      </m:den>
                    </m:f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A27D576E-266B-4A9A-8FA0-F0A7DC279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798" y="5232603"/>
                <a:ext cx="2307699" cy="675954"/>
              </a:xfrm>
              <a:prstGeom prst="rect">
                <a:avLst/>
              </a:prstGeom>
              <a:blipFill>
                <a:blip r:embed="rId10"/>
                <a:stretch>
                  <a:fillRect l="-6069" t="-36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833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14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4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F37CBA-CD4B-4002-BA61-54A81B9C35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411480"/>
            <a:ext cx="9052561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83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148101-6145-4497-860C-6D69035B77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411480"/>
            <a:ext cx="9052561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90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FA55C51-B78B-4A45-BB08-D24F67222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411480"/>
            <a:ext cx="9052561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76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1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15BAFD-C50F-4889-8B63-F20F59D3CA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411480"/>
            <a:ext cx="9052561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501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178</Words>
  <Application>Microsoft Office PowerPoint</Application>
  <PresentationFormat>Widescreen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2" baseType="lpstr">
      <vt:lpstr>Amasis MT Pro Black</vt:lpstr>
      <vt:lpstr>Arial</vt:lpstr>
      <vt:lpstr>Calibri</vt:lpstr>
      <vt:lpstr>Calibri Light</vt:lpstr>
      <vt:lpstr>Cambria Math</vt:lpstr>
      <vt:lpstr>Century Gothic</vt:lpstr>
      <vt:lpstr>Corbel</vt:lpstr>
      <vt:lpstr>Wingdings</vt:lpstr>
      <vt:lpstr>Wingdings 3</vt:lpstr>
      <vt:lpstr>Ion</vt:lpstr>
      <vt:lpstr>ModSim P2  Modelagem de um copo de água atingindo o equilíbrio térmico</vt:lpstr>
      <vt:lpstr>Objetivo</vt:lpstr>
      <vt:lpstr>Explicando Equações do Modelo</vt:lpstr>
      <vt:lpstr>Parâmetros</vt:lpstr>
      <vt:lpstr>Diagrama de Estoques e Fluxos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Titulo </dc:title>
  <dc:creator>Caio Boa</dc:creator>
  <cp:lastModifiedBy>PEDRO  IVO  AMARAL  LIMA</cp:lastModifiedBy>
  <cp:revision>2</cp:revision>
  <dcterms:created xsi:type="dcterms:W3CDTF">2021-11-05T12:58:24Z</dcterms:created>
  <dcterms:modified xsi:type="dcterms:W3CDTF">2021-11-10T22:45:49Z</dcterms:modified>
</cp:coreProperties>
</file>